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1"/>
  </p:sldMasterIdLst>
  <p:notesMasterIdLst>
    <p:notesMasterId r:id="rId61"/>
  </p:notesMasterIdLst>
  <p:sldIdLst>
    <p:sldId id="257" r:id="rId2"/>
    <p:sldId id="324" r:id="rId3"/>
    <p:sldId id="573" r:id="rId4"/>
    <p:sldId id="574" r:id="rId5"/>
    <p:sldId id="584" r:id="rId6"/>
    <p:sldId id="457" r:id="rId7"/>
    <p:sldId id="256" r:id="rId8"/>
    <p:sldId id="258" r:id="rId9"/>
    <p:sldId id="259" r:id="rId10"/>
    <p:sldId id="260"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39E"/>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132" autoAdjust="0"/>
    <p:restoredTop sz="94660"/>
  </p:normalViewPr>
  <p:slideViewPr>
    <p:cSldViewPr snapToGrid="0">
      <p:cViewPr>
        <p:scale>
          <a:sx n="66" d="100"/>
          <a:sy n="66" d="100"/>
        </p:scale>
        <p:origin x="810" y="1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3969E9-425E-42C2-8630-5DF4354D2AB3}" type="datetimeFigureOut">
              <a:rPr lang="en-US" smtClean="0"/>
              <a:pPr/>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76986D-2F75-4743-B392-B2B77CFEBC83}" type="slidenum">
              <a:rPr lang="en-US" smtClean="0"/>
              <a:pPr/>
              <a:t>‹#›</a:t>
            </a:fld>
            <a:endParaRPr lang="en-US"/>
          </a:p>
        </p:txBody>
      </p:sp>
    </p:spTree>
    <p:extLst>
      <p:ext uri="{BB962C8B-B14F-4D97-AF65-F5344CB8AC3E}">
        <p14:creationId xmlns:p14="http://schemas.microsoft.com/office/powerpoint/2010/main" val="245143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24" name="Picture 23" descr="C:\Users\Sandra\Downloads\Owl-Wings-Up-Image-Shutterstock_174017339 (1).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0676" r="16895" b="2039"/>
          <a:stretch/>
        </p:blipFill>
        <p:spPr bwMode="auto">
          <a:xfrm>
            <a:off x="-4693" y="2"/>
            <a:ext cx="3157127" cy="5522577"/>
          </a:xfrm>
          <a:custGeom>
            <a:avLst/>
            <a:gdLst>
              <a:gd name="connsiteX0" fmla="*/ 0 w 2367845"/>
              <a:gd name="connsiteY0" fmla="*/ 0 h 4141933"/>
              <a:gd name="connsiteX1" fmla="*/ 2367845 w 2367845"/>
              <a:gd name="connsiteY1" fmla="*/ 0 h 4141933"/>
              <a:gd name="connsiteX2" fmla="*/ 2367845 w 2367845"/>
              <a:gd name="connsiteY2" fmla="*/ 4141933 h 4141933"/>
              <a:gd name="connsiteX3" fmla="*/ 0 w 2367845"/>
              <a:gd name="connsiteY3" fmla="*/ 3129369 h 4141933"/>
              <a:gd name="connsiteX4" fmla="*/ 0 w 2367845"/>
              <a:gd name="connsiteY4" fmla="*/ 0 h 4141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7845" h="4141933">
                <a:moveTo>
                  <a:pt x="0" y="0"/>
                </a:moveTo>
                <a:lnTo>
                  <a:pt x="2367845" y="0"/>
                </a:lnTo>
                <a:lnTo>
                  <a:pt x="2367845" y="4141933"/>
                </a:lnTo>
                <a:lnTo>
                  <a:pt x="0" y="3129369"/>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ctrTitle"/>
          </p:nvPr>
        </p:nvSpPr>
        <p:spPr>
          <a:xfrm>
            <a:off x="6096000" y="3660796"/>
            <a:ext cx="5486400" cy="1097280"/>
          </a:xfrm>
        </p:spPr>
        <p:txBody>
          <a:bodyPr bIns="0" anchor="b">
            <a:noAutofit/>
          </a:bodyPr>
          <a:lstStyle>
            <a:lvl1pPr algn="l">
              <a:defRPr sz="3200" b="1" cap="all" baseline="0">
                <a:solidFill>
                  <a:schemeClr val="tx2"/>
                </a:solidFill>
              </a:defRPr>
            </a:lvl1pPr>
          </a:lstStyle>
          <a:p>
            <a:r>
              <a:rPr lang="en-US"/>
              <a:t>Click to edit Master title style</a:t>
            </a:r>
            <a:endParaRPr lang="en-US" dirty="0"/>
          </a:p>
        </p:txBody>
      </p:sp>
      <p:sp>
        <p:nvSpPr>
          <p:cNvPr id="10" name="Subtitle 2"/>
          <p:cNvSpPr>
            <a:spLocks noGrp="1"/>
          </p:cNvSpPr>
          <p:nvPr>
            <p:ph type="subTitle" idx="1"/>
          </p:nvPr>
        </p:nvSpPr>
        <p:spPr>
          <a:xfrm>
            <a:off x="6096000" y="4763381"/>
            <a:ext cx="5486400" cy="853440"/>
          </a:xfrm>
        </p:spPr>
        <p:txBody>
          <a:bodyPr tIns="0" anchor="t">
            <a:noAutofit/>
          </a:bodyPr>
          <a:lstStyle>
            <a:lvl1pPr marL="0" indent="0" algn="l">
              <a:buNone/>
              <a:defRPr sz="2400" b="1" cap="all" baseline="0">
                <a:solidFill>
                  <a:schemeClr val="tx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endParaRPr lang="en-US" dirty="0"/>
          </a:p>
        </p:txBody>
      </p:sp>
      <p:pic>
        <p:nvPicPr>
          <p:cNvPr id="13" name="Picture 2" descr="C:\Users\Sandra\Downloads\Absolutdata-Color-Logo-Large-288x106px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51304" y="62741"/>
            <a:ext cx="3792477" cy="1400057"/>
          </a:xfrm>
          <a:prstGeom prst="rect">
            <a:avLst/>
          </a:prstGeom>
          <a:noFill/>
          <a:extLst>
            <a:ext uri="{909E8E84-426E-40DD-AFC4-6F175D3DCCD1}">
              <a14:hiddenFill xmlns:a14="http://schemas.microsoft.com/office/drawing/2010/main">
                <a:solidFill>
                  <a:srgbClr val="FFFFFF"/>
                </a:solidFill>
              </a14:hiddenFill>
            </a:ext>
          </a:extLst>
        </p:spPr>
      </p:pic>
      <p:sp>
        <p:nvSpPr>
          <p:cNvPr id="17" name="Isosceles Triangle 16"/>
          <p:cNvSpPr>
            <a:spLocks noChangeAspect="1"/>
          </p:cNvSpPr>
          <p:nvPr userDrawn="1"/>
        </p:nvSpPr>
        <p:spPr>
          <a:xfrm rot="5400000">
            <a:off x="202935" y="4272575"/>
            <a:ext cx="2398292" cy="2804160"/>
          </a:xfrm>
          <a:prstGeom prst="triangle">
            <a:avLst/>
          </a:prstGeom>
          <a:solidFill>
            <a:srgbClr val="F58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cxnSp>
        <p:nvCxnSpPr>
          <p:cNvPr id="18" name="Straight Connector 17"/>
          <p:cNvCxnSpPr/>
          <p:nvPr userDrawn="1"/>
        </p:nvCxnSpPr>
        <p:spPr>
          <a:xfrm>
            <a:off x="2517072" y="5674655"/>
            <a:ext cx="9674928" cy="0"/>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 name="Text Placeholder 4"/>
          <p:cNvSpPr>
            <a:spLocks noGrp="1"/>
          </p:cNvSpPr>
          <p:nvPr>
            <p:ph type="body" sz="quarter" idx="14" hasCustomPrompt="1"/>
          </p:nvPr>
        </p:nvSpPr>
        <p:spPr>
          <a:xfrm>
            <a:off x="6096001" y="5747214"/>
            <a:ext cx="2016369" cy="365125"/>
          </a:xfrm>
        </p:spPr>
        <p:txBody>
          <a:bodyPr tIns="0" bIns="0">
            <a:noAutofit/>
          </a:bodyPr>
          <a:lstStyle>
            <a:lvl1pPr marL="0" indent="0">
              <a:buFontTx/>
              <a:buNone/>
              <a:defRPr sz="1800"/>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a:t>DRAFT</a:t>
            </a:r>
          </a:p>
        </p:txBody>
      </p:sp>
      <p:sp>
        <p:nvSpPr>
          <p:cNvPr id="19" name="Text Placeholder 4"/>
          <p:cNvSpPr>
            <a:spLocks noGrp="1"/>
          </p:cNvSpPr>
          <p:nvPr>
            <p:ph type="body" sz="quarter" idx="15" hasCustomPrompt="1"/>
          </p:nvPr>
        </p:nvSpPr>
        <p:spPr>
          <a:xfrm>
            <a:off x="8802357" y="5747214"/>
            <a:ext cx="2780043" cy="365125"/>
          </a:xfrm>
        </p:spPr>
        <p:txBody>
          <a:bodyPr tIns="0" bIns="0">
            <a:noAutofit/>
          </a:bodyPr>
          <a:lstStyle>
            <a:lvl1pPr marL="0" indent="0" algn="r">
              <a:buFontTx/>
              <a:buNone/>
              <a:defRPr sz="1800"/>
            </a:lvl1pPr>
            <a:lvl2pPr marL="609585" indent="0">
              <a:buFontTx/>
              <a:buNone/>
              <a:defRPr/>
            </a:lvl2pPr>
            <a:lvl3pPr marL="1219170" indent="0">
              <a:buFontTx/>
              <a:buNone/>
              <a:defRPr/>
            </a:lvl3pPr>
            <a:lvl4pPr marL="1828754" indent="0">
              <a:buFontTx/>
              <a:buNone/>
              <a:defRPr/>
            </a:lvl4pPr>
            <a:lvl5pPr marL="2438339" indent="0">
              <a:buFontTx/>
              <a:buNone/>
              <a:defRPr/>
            </a:lvl5pPr>
          </a:lstStyle>
          <a:p>
            <a:pPr lvl="0"/>
            <a:r>
              <a:rPr lang="en-US" dirty="0"/>
              <a:t>Date</a:t>
            </a:r>
          </a:p>
        </p:txBody>
      </p:sp>
    </p:spTree>
    <p:extLst>
      <p:ext uri="{BB962C8B-B14F-4D97-AF65-F5344CB8AC3E}">
        <p14:creationId xmlns:p14="http://schemas.microsoft.com/office/powerpoint/2010/main" val="1226411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9076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lumMod val="60000"/>
                    <a:lumOff val="40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ubtitle 2"/>
          <p:cNvSpPr>
            <a:spLocks noGrp="1"/>
          </p:cNvSpPr>
          <p:nvPr>
            <p:ph type="subTitle" idx="13" hasCustomPrompt="1"/>
          </p:nvPr>
        </p:nvSpPr>
        <p:spPr>
          <a:xfrm>
            <a:off x="609600" y="824148"/>
            <a:ext cx="10972800" cy="553389"/>
          </a:xfrm>
        </p:spPr>
        <p:txBody>
          <a:bodyPr anchor="t">
            <a:noAutofit/>
          </a:bodyPr>
          <a:lstStyle>
            <a:lvl1pPr marL="0" indent="0" algn="l">
              <a:buNone/>
              <a:defRPr sz="2800" b="1" cap="none" baseline="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403814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B0F0"/>
                </a:solidFill>
              </a:defRPr>
            </a:lvl1pPr>
          </a:lstStyle>
          <a:p>
            <a:r>
              <a:rPr lang="en-US" dirty="0"/>
              <a:t>CLICK TO EDIT MASTER TITLE STYLE</a:t>
            </a:r>
          </a:p>
        </p:txBody>
      </p:sp>
    </p:spTree>
    <p:extLst>
      <p:ext uri="{BB962C8B-B14F-4D97-AF65-F5344CB8AC3E}">
        <p14:creationId xmlns:p14="http://schemas.microsoft.com/office/powerpoint/2010/main" val="3067534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ubtitle 2"/>
          <p:cNvSpPr>
            <a:spLocks noGrp="1"/>
          </p:cNvSpPr>
          <p:nvPr>
            <p:ph type="subTitle" idx="13" hasCustomPrompt="1"/>
          </p:nvPr>
        </p:nvSpPr>
        <p:spPr>
          <a:xfrm>
            <a:off x="609600" y="824148"/>
            <a:ext cx="10972800" cy="553389"/>
          </a:xfrm>
        </p:spPr>
        <p:txBody>
          <a:bodyPr anchor="t">
            <a:noAutofit/>
          </a:bodyPr>
          <a:lstStyle>
            <a:lvl1pPr marL="0" indent="0" algn="l">
              <a:buNone/>
              <a:defRPr sz="2800" b="1" cap="none" baseline="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527598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ef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639415" y="1600200"/>
            <a:ext cx="4114800" cy="4572000"/>
          </a:xfrm>
        </p:spPr>
        <p:txBody>
          <a:bodyPr anchor="ctr"/>
          <a:lstStyle>
            <a:lvl1pPr marL="0" indent="0">
              <a:buFontTx/>
              <a:buNone/>
              <a:defRPr sz="2400" b="1"/>
            </a:lvl1pPr>
            <a:lvl2pPr marL="365751" indent="0">
              <a:buFontTx/>
              <a:buNone/>
              <a:defRPr sz="2400" b="1"/>
            </a:lvl2pPr>
            <a:lvl3pPr marL="731502" indent="0">
              <a:buFontTx/>
              <a:buNone/>
              <a:defRPr sz="2400" b="1"/>
            </a:lvl3pPr>
            <a:lvl4pPr marL="1097252" indent="0">
              <a:buFontTx/>
              <a:buNone/>
              <a:defRPr sz="2400" b="1"/>
            </a:lvl4pPr>
            <a:lvl5pPr marL="1463003" indent="0">
              <a:buFontTx/>
              <a:buNone/>
              <a:defRPr sz="2400" b="1"/>
            </a:lvl5pPr>
          </a:lstStyle>
          <a:p>
            <a:pPr lvl="0"/>
            <a:r>
              <a:rPr lang="en-US"/>
              <a:t>Click to edit Master text styles</a:t>
            </a:r>
          </a:p>
        </p:txBody>
      </p:sp>
    </p:spTree>
    <p:extLst>
      <p:ext uri="{BB962C8B-B14F-4D97-AF65-F5344CB8AC3E}">
        <p14:creationId xmlns:p14="http://schemas.microsoft.com/office/powerpoint/2010/main" val="29027536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eft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ubtitle 2"/>
          <p:cNvSpPr>
            <a:spLocks noGrp="1"/>
          </p:cNvSpPr>
          <p:nvPr>
            <p:ph type="subTitle" idx="13" hasCustomPrompt="1"/>
          </p:nvPr>
        </p:nvSpPr>
        <p:spPr>
          <a:xfrm>
            <a:off x="609600" y="824148"/>
            <a:ext cx="10972800" cy="553389"/>
          </a:xfrm>
        </p:spPr>
        <p:txBody>
          <a:bodyPr anchor="t">
            <a:noAutofit/>
          </a:bodyPr>
          <a:lstStyle>
            <a:lvl1pPr marL="0" indent="0" algn="l">
              <a:buNone/>
              <a:defRPr sz="2800" b="1" cap="none" baseline="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Content Placeholder 3"/>
          <p:cNvSpPr>
            <a:spLocks noGrp="1"/>
          </p:cNvSpPr>
          <p:nvPr>
            <p:ph sz="quarter" idx="10"/>
          </p:nvPr>
        </p:nvSpPr>
        <p:spPr>
          <a:xfrm>
            <a:off x="639415" y="1600200"/>
            <a:ext cx="4114800" cy="4572000"/>
          </a:xfrm>
        </p:spPr>
        <p:txBody>
          <a:bodyPr anchor="ctr"/>
          <a:lstStyle>
            <a:lvl1pPr marL="0" indent="0">
              <a:buFontTx/>
              <a:buNone/>
              <a:defRPr sz="2400" b="1"/>
            </a:lvl1pPr>
            <a:lvl2pPr marL="365751" indent="0">
              <a:buFontTx/>
              <a:buNone/>
              <a:defRPr sz="2400" b="1"/>
            </a:lvl2pPr>
            <a:lvl3pPr marL="731502" indent="0">
              <a:buFontTx/>
              <a:buNone/>
              <a:defRPr sz="2400" b="1"/>
            </a:lvl3pPr>
            <a:lvl4pPr marL="1097252" indent="0">
              <a:buFontTx/>
              <a:buNone/>
              <a:defRPr sz="2400" b="1"/>
            </a:lvl4pPr>
            <a:lvl5pPr marL="1463003" indent="0">
              <a:buFontTx/>
              <a:buNone/>
              <a:defRPr sz="2400" b="1"/>
            </a:lvl5pPr>
          </a:lstStyle>
          <a:p>
            <a:pPr lvl="0"/>
            <a:r>
              <a:rPr lang="en-US"/>
              <a:t>Click to edit Master text styles</a:t>
            </a:r>
          </a:p>
        </p:txBody>
      </p:sp>
    </p:spTree>
    <p:extLst>
      <p:ext uri="{BB962C8B-B14F-4D97-AF65-F5344CB8AC3E}">
        <p14:creationId xmlns:p14="http://schemas.microsoft.com/office/powerpoint/2010/main" val="36677915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Righ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7987743" y="1618744"/>
            <a:ext cx="3608916" cy="4553455"/>
          </a:xfrm>
        </p:spPr>
        <p:txBody>
          <a:bodyPr anchor="ctr"/>
          <a:lstStyle>
            <a:lvl1pPr marL="0" indent="0">
              <a:buFontTx/>
              <a:buNone/>
              <a:defRPr sz="2400" b="1"/>
            </a:lvl1pPr>
            <a:lvl2pPr marL="365751" indent="0">
              <a:buFontTx/>
              <a:buNone/>
              <a:defRPr sz="2400" b="1"/>
            </a:lvl2pPr>
            <a:lvl3pPr marL="731502" indent="0">
              <a:buFontTx/>
              <a:buNone/>
              <a:defRPr sz="2400" b="1"/>
            </a:lvl3pPr>
            <a:lvl4pPr marL="1097252" indent="0">
              <a:buFontTx/>
              <a:buNone/>
              <a:defRPr sz="2400" b="1"/>
            </a:lvl4pPr>
            <a:lvl5pPr marL="1463003" indent="0">
              <a:buFontTx/>
              <a:buNone/>
              <a:defRPr sz="2400" b="1"/>
            </a:lvl5pPr>
          </a:lstStyle>
          <a:p>
            <a:pPr lvl="0"/>
            <a:r>
              <a:rPr lang="en-US"/>
              <a:t>Click to edit Master text styles</a:t>
            </a:r>
          </a:p>
        </p:txBody>
      </p:sp>
    </p:spTree>
    <p:extLst>
      <p:ext uri="{BB962C8B-B14F-4D97-AF65-F5344CB8AC3E}">
        <p14:creationId xmlns:p14="http://schemas.microsoft.com/office/powerpoint/2010/main" val="2713392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Right Content with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ubtitle 2"/>
          <p:cNvSpPr>
            <a:spLocks noGrp="1"/>
          </p:cNvSpPr>
          <p:nvPr>
            <p:ph type="subTitle" idx="13" hasCustomPrompt="1"/>
          </p:nvPr>
        </p:nvSpPr>
        <p:spPr>
          <a:xfrm>
            <a:off x="609600" y="824148"/>
            <a:ext cx="10972800" cy="553389"/>
          </a:xfrm>
        </p:spPr>
        <p:txBody>
          <a:bodyPr anchor="t">
            <a:noAutofit/>
          </a:bodyPr>
          <a:lstStyle>
            <a:lvl1pPr marL="0" indent="0" algn="l">
              <a:buNone/>
              <a:defRPr sz="2800" b="1" cap="none" baseline="0">
                <a:solidFill>
                  <a:schemeClr val="bg2"/>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Click to edit master subtitle style</a:t>
            </a:r>
          </a:p>
        </p:txBody>
      </p:sp>
      <p:sp>
        <p:nvSpPr>
          <p:cNvPr id="4" name="Content Placeholder 3"/>
          <p:cNvSpPr>
            <a:spLocks noGrp="1"/>
          </p:cNvSpPr>
          <p:nvPr>
            <p:ph sz="quarter" idx="10"/>
          </p:nvPr>
        </p:nvSpPr>
        <p:spPr>
          <a:xfrm>
            <a:off x="7987743" y="1618744"/>
            <a:ext cx="3608916" cy="4553455"/>
          </a:xfrm>
        </p:spPr>
        <p:txBody>
          <a:bodyPr anchor="ctr"/>
          <a:lstStyle>
            <a:lvl1pPr marL="0" indent="0">
              <a:buFontTx/>
              <a:buNone/>
              <a:defRPr sz="2400" b="1"/>
            </a:lvl1pPr>
            <a:lvl2pPr marL="365751" indent="0">
              <a:buFontTx/>
              <a:buNone/>
              <a:defRPr sz="2400" b="1"/>
            </a:lvl2pPr>
            <a:lvl3pPr marL="731502" indent="0">
              <a:buFontTx/>
              <a:buNone/>
              <a:defRPr sz="2400" b="1"/>
            </a:lvl3pPr>
            <a:lvl4pPr marL="1097252" indent="0">
              <a:buFontTx/>
              <a:buNone/>
              <a:defRPr sz="2400" b="1"/>
            </a:lvl4pPr>
            <a:lvl5pPr marL="1463003" indent="0">
              <a:buFontTx/>
              <a:buNone/>
              <a:defRPr sz="2400" b="1"/>
            </a:lvl5pPr>
          </a:lstStyle>
          <a:p>
            <a:pPr lvl="0"/>
            <a:r>
              <a:rPr lang="en-US"/>
              <a:t>Click to edit Master text styles</a:t>
            </a:r>
          </a:p>
        </p:txBody>
      </p:sp>
    </p:spTree>
    <p:extLst>
      <p:ext uri="{BB962C8B-B14F-4D97-AF65-F5344CB8AC3E}">
        <p14:creationId xmlns:p14="http://schemas.microsoft.com/office/powerpoint/2010/main" val="7699585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with Footer">
    <p:spTree>
      <p:nvGrpSpPr>
        <p:cNvPr id="1" name=""/>
        <p:cNvGrpSpPr/>
        <p:nvPr/>
      </p:nvGrpSpPr>
      <p:grpSpPr>
        <a:xfrm>
          <a:off x="0" y="0"/>
          <a:ext cx="0" cy="0"/>
          <a:chOff x="0" y="0"/>
          <a:chExt cx="0" cy="0"/>
        </a:xfrm>
      </p:grpSpPr>
      <p:cxnSp>
        <p:nvCxnSpPr>
          <p:cNvPr id="3" name="Straight Connector 2"/>
          <p:cNvCxnSpPr/>
          <p:nvPr userDrawn="1"/>
        </p:nvCxnSpPr>
        <p:spPr>
          <a:xfrm>
            <a:off x="1" y="6583680"/>
            <a:ext cx="10350497"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4" name="Picture 2" descr="C:\Users\Sandra\Downloads\Absolutdata-Color-Logo-Small-108x40px.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50498" y="6169852"/>
            <a:ext cx="1828804" cy="67462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65000"/>
                  </a:srgbClr>
                </a:solidFill>
              </a:rPr>
              <a:t>© Absolutdata 2018 Proprietary and Confidential</a:t>
            </a:r>
          </a:p>
        </p:txBody>
      </p:sp>
      <p:sp>
        <p:nvSpPr>
          <p:cNvPr id="6" name="Slide Number Placeholder 5"/>
          <p:cNvSpPr txBox="1">
            <a:spLocks/>
          </p:cNvSpPr>
          <p:nvPr userDrawn="1"/>
        </p:nvSpPr>
        <p:spPr>
          <a:xfrm>
            <a:off x="609600" y="6578601"/>
            <a:ext cx="669925" cy="214313"/>
          </a:xfrm>
          <a:prstGeom prst="rect">
            <a:avLst/>
          </a:prstGeom>
        </p:spPr>
        <p:txBody>
          <a:bodyPr vert="horz" lIns="0" tIns="60960" rIns="121920" bIns="6096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5E0528-5737-4C4F-BF45-F4B84E971B64}" type="slidenum">
              <a:rPr lang="en-US" sz="1200" smtClean="0">
                <a:solidFill>
                  <a:srgbClr val="FFFFFF">
                    <a:lumMod val="65000"/>
                  </a:srgbClr>
                </a:solidFill>
              </a:rPr>
              <a:pPr/>
              <a:t>‹#›</a:t>
            </a:fld>
            <a:endParaRPr lang="en-US" sz="1200" dirty="0">
              <a:solidFill>
                <a:srgbClr val="FFFFFF">
                  <a:lumMod val="65000"/>
                </a:srgbClr>
              </a:solidFill>
            </a:endParaRPr>
          </a:p>
        </p:txBody>
      </p:sp>
    </p:spTree>
    <p:extLst>
      <p:ext uri="{BB962C8B-B14F-4D97-AF65-F5344CB8AC3E}">
        <p14:creationId xmlns:p14="http://schemas.microsoft.com/office/powerpoint/2010/main" val="38451656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with Confidentiality Only">
    <p:spTree>
      <p:nvGrpSpPr>
        <p:cNvPr id="1" name=""/>
        <p:cNvGrpSpPr/>
        <p:nvPr/>
      </p:nvGrpSpPr>
      <p:grpSpPr>
        <a:xfrm>
          <a:off x="0" y="0"/>
          <a:ext cx="0" cy="0"/>
          <a:chOff x="0" y="0"/>
          <a:chExt cx="0" cy="0"/>
        </a:xfrm>
      </p:grpSpPr>
      <p:sp>
        <p:nvSpPr>
          <p:cNvPr id="5"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65000"/>
                  </a:srgbClr>
                </a:solidFill>
              </a:rPr>
              <a:t>© Absolutdata 2018 Proprietary and Confidential</a:t>
            </a:r>
          </a:p>
        </p:txBody>
      </p:sp>
    </p:spTree>
    <p:extLst>
      <p:ext uri="{BB962C8B-B14F-4D97-AF65-F5344CB8AC3E}">
        <p14:creationId xmlns:p14="http://schemas.microsoft.com/office/powerpoint/2010/main" val="3480334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cxnSp>
        <p:nvCxnSpPr>
          <p:cNvPr id="7" name="Straight Connector 6"/>
          <p:cNvCxnSpPr/>
          <p:nvPr userDrawn="1"/>
        </p:nvCxnSpPr>
        <p:spPr>
          <a:xfrm>
            <a:off x="1" y="6583680"/>
            <a:ext cx="10350497"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2" descr="C:\Users\Sandra\Downloads\Absolutdata-Color-Logo-Small-108x40px.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50498" y="6169852"/>
            <a:ext cx="1828804" cy="67462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65000"/>
                  </a:srgbClr>
                </a:solidFill>
              </a:rPr>
              <a:t>© Absolutdata 2018 Proprietary and Confidential</a:t>
            </a:r>
          </a:p>
        </p:txBody>
      </p:sp>
      <p:sp>
        <p:nvSpPr>
          <p:cNvPr id="9" name="Rectangle 8"/>
          <p:cNvSpPr/>
          <p:nvPr userDrawn="1"/>
        </p:nvSpPr>
        <p:spPr>
          <a:xfrm>
            <a:off x="0" y="2"/>
            <a:ext cx="2116667" cy="6857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12" name="Rectangle 11"/>
          <p:cNvSpPr/>
          <p:nvPr userDrawn="1"/>
        </p:nvSpPr>
        <p:spPr>
          <a:xfrm>
            <a:off x="560304" y="399608"/>
            <a:ext cx="995785" cy="5863144"/>
          </a:xfrm>
          <a:prstGeom prst="rect">
            <a:avLst/>
          </a:prstGeom>
        </p:spPr>
        <p:txBody>
          <a:bodyPr wrap="none" anchor="b">
            <a:spAutoFit/>
          </a:bodyPr>
          <a:lstStyle/>
          <a:p>
            <a:pPr algn="ctr">
              <a:lnSpc>
                <a:spcPts val="7466"/>
              </a:lnSpc>
            </a:pPr>
            <a:r>
              <a:rPr lang="en-US" sz="9600" b="1" dirty="0">
                <a:solidFill>
                  <a:schemeClr val="accent1">
                    <a:lumMod val="20000"/>
                    <a:lumOff val="80000"/>
                  </a:schemeClr>
                </a:solidFill>
              </a:rPr>
              <a:t>A</a:t>
            </a:r>
            <a:br>
              <a:rPr lang="en-US" sz="9600" b="1" dirty="0">
                <a:solidFill>
                  <a:schemeClr val="accent1">
                    <a:lumMod val="20000"/>
                    <a:lumOff val="80000"/>
                  </a:schemeClr>
                </a:solidFill>
              </a:rPr>
            </a:br>
            <a:r>
              <a:rPr lang="en-US" sz="9600" b="1" dirty="0">
                <a:solidFill>
                  <a:schemeClr val="accent1">
                    <a:lumMod val="20000"/>
                    <a:lumOff val="80000"/>
                  </a:schemeClr>
                </a:solidFill>
              </a:rPr>
              <a:t>G</a:t>
            </a:r>
          </a:p>
          <a:p>
            <a:pPr algn="ctr">
              <a:lnSpc>
                <a:spcPts val="7466"/>
              </a:lnSpc>
            </a:pPr>
            <a:r>
              <a:rPr lang="en-US" sz="9600" b="1" dirty="0">
                <a:solidFill>
                  <a:schemeClr val="accent1">
                    <a:lumMod val="20000"/>
                    <a:lumOff val="80000"/>
                  </a:schemeClr>
                </a:solidFill>
              </a:rPr>
              <a:t>E</a:t>
            </a:r>
          </a:p>
          <a:p>
            <a:pPr algn="ctr">
              <a:lnSpc>
                <a:spcPts val="7466"/>
              </a:lnSpc>
            </a:pPr>
            <a:r>
              <a:rPr lang="en-US" sz="9600" b="1" dirty="0">
                <a:solidFill>
                  <a:schemeClr val="accent1">
                    <a:lumMod val="20000"/>
                    <a:lumOff val="80000"/>
                  </a:schemeClr>
                </a:solidFill>
              </a:rPr>
              <a:t>N</a:t>
            </a:r>
          </a:p>
          <a:p>
            <a:pPr algn="ctr">
              <a:lnSpc>
                <a:spcPts val="7466"/>
              </a:lnSpc>
            </a:pPr>
            <a:r>
              <a:rPr lang="en-US" sz="9600" b="1" dirty="0">
                <a:solidFill>
                  <a:schemeClr val="accent1">
                    <a:lumMod val="20000"/>
                    <a:lumOff val="80000"/>
                  </a:schemeClr>
                </a:solidFill>
              </a:rPr>
              <a:t>D</a:t>
            </a:r>
          </a:p>
          <a:p>
            <a:pPr algn="ctr">
              <a:lnSpc>
                <a:spcPts val="7466"/>
              </a:lnSpc>
            </a:pPr>
            <a:r>
              <a:rPr lang="en-US" sz="9600" b="1" dirty="0">
                <a:solidFill>
                  <a:schemeClr val="accent1">
                    <a:lumMod val="20000"/>
                    <a:lumOff val="80000"/>
                  </a:schemeClr>
                </a:solidFill>
              </a:rPr>
              <a:t>A</a:t>
            </a:r>
          </a:p>
        </p:txBody>
      </p:sp>
      <p:sp>
        <p:nvSpPr>
          <p:cNvPr id="4" name="Content Placeholder 3"/>
          <p:cNvSpPr>
            <a:spLocks noGrp="1"/>
          </p:cNvSpPr>
          <p:nvPr>
            <p:ph sz="quarter" idx="10"/>
          </p:nvPr>
        </p:nvSpPr>
        <p:spPr>
          <a:xfrm>
            <a:off x="2700339" y="1600200"/>
            <a:ext cx="8882062" cy="4572001"/>
          </a:xfrm>
        </p:spPr>
        <p:txBody>
          <a:bodyPr/>
          <a:lstStyle>
            <a:lvl1pPr marL="0" indent="0">
              <a:spcBef>
                <a:spcPts val="1800"/>
              </a:spcBef>
              <a:buFontTx/>
              <a:buNone/>
              <a:defRPr b="1"/>
            </a:lvl1pPr>
          </a:lstStyle>
          <a:p>
            <a:pPr lvl="0"/>
            <a:r>
              <a:rPr lang="en-US"/>
              <a:t>Click to edit Master text styles</a:t>
            </a:r>
          </a:p>
        </p:txBody>
      </p:sp>
    </p:spTree>
    <p:extLst>
      <p:ext uri="{BB962C8B-B14F-4D97-AF65-F5344CB8AC3E}">
        <p14:creationId xmlns:p14="http://schemas.microsoft.com/office/powerpoint/2010/main" val="34088408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otal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804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ure">
    <p:spTree>
      <p:nvGrpSpPr>
        <p:cNvPr id="1" name=""/>
        <p:cNvGrpSpPr/>
        <p:nvPr/>
      </p:nvGrpSpPr>
      <p:grpSpPr>
        <a:xfrm>
          <a:off x="0" y="0"/>
          <a:ext cx="0" cy="0"/>
          <a:chOff x="0" y="0"/>
          <a:chExt cx="0" cy="0"/>
        </a:xfrm>
      </p:grpSpPr>
      <p:pic>
        <p:nvPicPr>
          <p:cNvPr id="12" name="Picture 11" descr="http://www.absolutdata.com/wp-content/uploads/2016/04/Best-Data-Analytics-Company-US-Absolutdata-Analytics.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l="37347" r="18426" b="19619"/>
          <a:stretch>
            <a:fillRect/>
          </a:stretch>
        </p:blipFill>
        <p:spPr bwMode="auto">
          <a:xfrm>
            <a:off x="3860800" y="2977955"/>
            <a:ext cx="8331200" cy="3880045"/>
          </a:xfrm>
          <a:custGeom>
            <a:avLst/>
            <a:gdLst>
              <a:gd name="connsiteX0" fmla="*/ 9578199 w 9612480"/>
              <a:gd name="connsiteY0" fmla="*/ 0 h 4476769"/>
              <a:gd name="connsiteX1" fmla="*/ 9612480 w 9612480"/>
              <a:gd name="connsiteY1" fmla="*/ 0 h 4476769"/>
              <a:gd name="connsiteX2" fmla="*/ 9612480 w 9612480"/>
              <a:gd name="connsiteY2" fmla="*/ 4476769 h 4476769"/>
              <a:gd name="connsiteX3" fmla="*/ 0 w 9612480"/>
              <a:gd name="connsiteY3" fmla="*/ 4476769 h 4476769"/>
              <a:gd name="connsiteX4" fmla="*/ 9578199 w 9612480"/>
              <a:gd name="connsiteY4" fmla="*/ 0 h 4476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12480" h="4476769">
                <a:moveTo>
                  <a:pt x="9578199" y="0"/>
                </a:moveTo>
                <a:lnTo>
                  <a:pt x="9612480" y="0"/>
                </a:lnTo>
                <a:lnTo>
                  <a:pt x="9612480" y="4476769"/>
                </a:lnTo>
                <a:lnTo>
                  <a:pt x="0" y="4476769"/>
                </a:lnTo>
                <a:lnTo>
                  <a:pt x="9578199" y="0"/>
                </a:lnTo>
                <a:close/>
              </a:path>
            </a:pathLst>
          </a:custGeom>
          <a:noFill/>
          <a:ln>
            <a:noFill/>
          </a:ln>
          <a:extLst>
            <a:ext uri="{909E8E84-426E-40DD-AFC4-6F175D3DCCD1}">
              <a14:hiddenFill xmlns:a14="http://schemas.microsoft.com/office/drawing/2010/main">
                <a:solidFill>
                  <a:srgbClr val="FFFFFF"/>
                </a:solidFill>
              </a14:hiddenFill>
            </a:ext>
          </a:extLst>
        </p:spPr>
      </p:pic>
      <p:sp>
        <p:nvSpPr>
          <p:cNvPr id="13" name="Isosceles Triangle 12"/>
          <p:cNvSpPr>
            <a:spLocks noChangeAspect="1"/>
          </p:cNvSpPr>
          <p:nvPr userDrawn="1"/>
        </p:nvSpPr>
        <p:spPr>
          <a:xfrm rot="5400000">
            <a:off x="10416607" y="2014098"/>
            <a:ext cx="1356228" cy="1450848"/>
          </a:xfrm>
          <a:prstGeom prst="triangle">
            <a:avLst/>
          </a:prstGeom>
          <a:solidFill>
            <a:schemeClr val="tx2"/>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10"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85000"/>
                  </a:srgbClr>
                </a:solidFill>
              </a:rPr>
              <a:t>© Absolutdata 2017 Proprietary and Confidential</a:t>
            </a:r>
          </a:p>
        </p:txBody>
      </p:sp>
      <p:sp>
        <p:nvSpPr>
          <p:cNvPr id="11" name="Slide Number Placeholder 5"/>
          <p:cNvSpPr txBox="1">
            <a:spLocks/>
          </p:cNvSpPr>
          <p:nvPr userDrawn="1"/>
        </p:nvSpPr>
        <p:spPr>
          <a:xfrm>
            <a:off x="609600" y="6578601"/>
            <a:ext cx="669925" cy="214313"/>
          </a:xfrm>
          <a:prstGeom prst="rect">
            <a:avLst/>
          </a:prstGeom>
        </p:spPr>
        <p:txBody>
          <a:bodyPr vert="horz" lIns="0" tIns="60960" rIns="121920" bIns="6096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5E0528-5737-4C4F-BF45-F4B84E971B64}" type="slidenum">
              <a:rPr lang="en-US" sz="1200" smtClean="0">
                <a:solidFill>
                  <a:srgbClr val="FFFFFF">
                    <a:lumMod val="65000"/>
                  </a:srgbClr>
                </a:solidFill>
              </a:rPr>
              <a:pPr/>
              <a:t>‹#›</a:t>
            </a:fld>
            <a:endParaRPr lang="en-US" sz="1200" dirty="0">
              <a:solidFill>
                <a:srgbClr val="FFFFFF">
                  <a:lumMod val="65000"/>
                </a:srgbClr>
              </a:solidFill>
            </a:endParaRPr>
          </a:p>
        </p:txBody>
      </p:sp>
      <p:pic>
        <p:nvPicPr>
          <p:cNvPr id="9" name="Picture 2" descr="C:\Users\Sandra\Downloads\Absolutdata-Color-Logo-Large-288x106px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24680" y="393645"/>
            <a:ext cx="3887549" cy="14351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5541730" y="2016227"/>
            <a:ext cx="4827568" cy="1446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0" b="1" dirty="0">
                <a:solidFill>
                  <a:srgbClr val="F58345"/>
                </a:solidFill>
              </a:rPr>
              <a:t>Thank You</a:t>
            </a:r>
            <a:endParaRPr lang="en-US" sz="8000" b="1" dirty="0">
              <a:solidFill>
                <a:srgbClr val="FFFFFF"/>
              </a:solidFill>
            </a:endParaRPr>
          </a:p>
        </p:txBody>
      </p:sp>
      <p:sp>
        <p:nvSpPr>
          <p:cNvPr id="15" name="Rectangle 14"/>
          <p:cNvSpPr/>
          <p:nvPr userDrawn="1"/>
        </p:nvSpPr>
        <p:spPr>
          <a:xfrm>
            <a:off x="5308598" y="2016227"/>
            <a:ext cx="121920" cy="14465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3" name="Picture Placeholder 2"/>
          <p:cNvSpPr>
            <a:spLocks noGrp="1"/>
          </p:cNvSpPr>
          <p:nvPr>
            <p:ph type="pic" sz="quarter" idx="10" hasCustomPrompt="1"/>
          </p:nvPr>
        </p:nvSpPr>
        <p:spPr>
          <a:xfrm>
            <a:off x="605564" y="3929512"/>
            <a:ext cx="1315037" cy="1662735"/>
          </a:xfrm>
        </p:spPr>
        <p:txBody>
          <a:bodyPr anchor="ctr"/>
          <a:lstStyle>
            <a:lvl1pPr marL="0" indent="0" algn="ctr" defTabSz="1219170" rtl="0" eaLnBrk="1" latinLnBrk="0" hangingPunct="1">
              <a:buFontTx/>
              <a:buNone/>
              <a:defRPr lang="en-US" sz="1200" kern="1200" dirty="0" smtClean="0">
                <a:solidFill>
                  <a:schemeClr val="tx1"/>
                </a:solidFill>
                <a:latin typeface="+mn-lt"/>
                <a:ea typeface="+mn-ea"/>
                <a:cs typeface="+mn-cs"/>
              </a:defRPr>
            </a:lvl1pPr>
          </a:lstStyle>
          <a:p>
            <a:r>
              <a:rPr lang="en-US" dirty="0"/>
              <a:t>Please CROP pictures. Do not stretch them. It looks unprofessional.</a:t>
            </a:r>
          </a:p>
        </p:txBody>
      </p:sp>
      <p:sp>
        <p:nvSpPr>
          <p:cNvPr id="5" name="Content Placeholder 4"/>
          <p:cNvSpPr>
            <a:spLocks noGrp="1"/>
          </p:cNvSpPr>
          <p:nvPr>
            <p:ph sz="quarter" idx="11" hasCustomPrompt="1"/>
          </p:nvPr>
        </p:nvSpPr>
        <p:spPr>
          <a:xfrm>
            <a:off x="2042160" y="4162425"/>
            <a:ext cx="2369820" cy="228600"/>
          </a:xfrm>
        </p:spPr>
        <p:txBody>
          <a:bodyPr anchor="ctr"/>
          <a:lstStyle>
            <a:lvl1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1pPr>
            <a:lvl2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2pPr>
            <a:lvl3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3pPr>
            <a:lvl4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4pPr>
            <a:lvl5pPr marL="0" indent="0" algn="l" defTabSz="1219170" rtl="0" eaLnBrk="1" latinLnBrk="0" hangingPunct="1">
              <a:buFontTx/>
              <a:buNone/>
              <a:defRPr lang="en-US" sz="1800" b="1" kern="1200" dirty="0">
                <a:solidFill>
                  <a:schemeClr val="tx1"/>
                </a:solidFill>
                <a:latin typeface="Calibri" panose="020F0502020204030204" pitchFamily="34" charset="0"/>
                <a:ea typeface="+mn-ea"/>
                <a:cs typeface="+mn-cs"/>
              </a:defRPr>
            </a:lvl5pPr>
          </a:lstStyle>
          <a:p>
            <a:pPr lvl="0"/>
            <a:r>
              <a:rPr lang="en-US" dirty="0"/>
              <a:t>Name</a:t>
            </a:r>
          </a:p>
        </p:txBody>
      </p:sp>
      <p:sp>
        <p:nvSpPr>
          <p:cNvPr id="16" name="Content Placeholder 4"/>
          <p:cNvSpPr>
            <a:spLocks noGrp="1"/>
          </p:cNvSpPr>
          <p:nvPr>
            <p:ph sz="quarter" idx="12" hasCustomPrompt="1"/>
          </p:nvPr>
        </p:nvSpPr>
        <p:spPr>
          <a:xfrm>
            <a:off x="2042160" y="4440658"/>
            <a:ext cx="2369820" cy="228600"/>
          </a:xfrm>
        </p:spPr>
        <p:txBody>
          <a:bodyPr anchor="ctr"/>
          <a:lstStyle>
            <a:lvl1pPr marL="0" indent="0" algn="l" defTabSz="1219170" rtl="0" eaLnBrk="1" latinLnBrk="0" hangingPunct="1">
              <a:buFontTx/>
              <a:buNone/>
              <a:defRPr lang="en-US" sz="1800" kern="1200" dirty="0" smtClean="0">
                <a:solidFill>
                  <a:schemeClr val="tx1"/>
                </a:solidFill>
                <a:latin typeface="Calibri" panose="020F0502020204030204" pitchFamily="34" charset="0"/>
                <a:ea typeface="+mn-ea"/>
                <a:cs typeface="+mn-cs"/>
              </a:defRPr>
            </a:lvl1pPr>
            <a:lvl2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2pPr>
            <a:lvl3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3pPr>
            <a:lvl4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4pPr>
            <a:lvl5pPr marL="0" indent="0" algn="l" defTabSz="1219170" rtl="0" eaLnBrk="1" latinLnBrk="0" hangingPunct="1">
              <a:buFontTx/>
              <a:buNone/>
              <a:defRPr lang="en-US" sz="1800" b="1" kern="1200" dirty="0">
                <a:solidFill>
                  <a:schemeClr val="tx1"/>
                </a:solidFill>
                <a:latin typeface="Calibri" panose="020F0502020204030204" pitchFamily="34" charset="0"/>
                <a:ea typeface="+mn-ea"/>
                <a:cs typeface="+mn-cs"/>
              </a:defRPr>
            </a:lvl5pPr>
          </a:lstStyle>
          <a:p>
            <a:pPr lvl="0"/>
            <a:r>
              <a:rPr lang="en-US" dirty="0"/>
              <a:t>Title</a:t>
            </a:r>
          </a:p>
        </p:txBody>
      </p:sp>
      <p:sp>
        <p:nvSpPr>
          <p:cNvPr id="21" name="Content Placeholder 20"/>
          <p:cNvSpPr>
            <a:spLocks noGrp="1"/>
          </p:cNvSpPr>
          <p:nvPr>
            <p:ph sz="quarter" idx="15" hasCustomPrompt="1"/>
          </p:nvPr>
        </p:nvSpPr>
        <p:spPr>
          <a:xfrm>
            <a:off x="2042160" y="4954866"/>
            <a:ext cx="2369820" cy="228600"/>
          </a:xfrm>
        </p:spPr>
        <p:txBody>
          <a:bodyPr/>
          <a:lstStyle>
            <a:lvl1pPr marL="0" indent="0">
              <a:buFontTx/>
              <a:buNone/>
              <a:defRPr sz="1400"/>
            </a:lvl1pPr>
            <a:lvl2pPr marL="365751" indent="0">
              <a:buFontTx/>
              <a:buNone/>
              <a:defRPr sz="1400"/>
            </a:lvl2pPr>
            <a:lvl3pPr marL="731520" indent="0">
              <a:buFontTx/>
              <a:buNone/>
              <a:defRPr sz="1400"/>
            </a:lvl3pPr>
            <a:lvl4pPr marL="1005840" indent="0">
              <a:buFontTx/>
              <a:buNone/>
              <a:defRPr sz="1400"/>
            </a:lvl4pPr>
            <a:lvl5pPr marL="1280160" indent="0">
              <a:buFontTx/>
              <a:buNone/>
              <a:defRPr sz="1400"/>
            </a:lvl5pPr>
          </a:lstStyle>
          <a:p>
            <a:pPr lvl="0"/>
            <a:r>
              <a:rPr lang="en-US" dirty="0"/>
              <a:t>Any contact info you want</a:t>
            </a:r>
          </a:p>
        </p:txBody>
      </p:sp>
      <p:sp>
        <p:nvSpPr>
          <p:cNvPr id="22" name="Content Placeholder 20"/>
          <p:cNvSpPr>
            <a:spLocks noGrp="1"/>
          </p:cNvSpPr>
          <p:nvPr>
            <p:ph sz="quarter" idx="16" hasCustomPrompt="1"/>
          </p:nvPr>
        </p:nvSpPr>
        <p:spPr>
          <a:xfrm>
            <a:off x="2042160" y="5202823"/>
            <a:ext cx="2369820" cy="228600"/>
          </a:xfrm>
        </p:spPr>
        <p:txBody>
          <a:bodyPr/>
          <a:lstStyle>
            <a:lvl1pPr marL="0" indent="0">
              <a:buFontTx/>
              <a:buNone/>
              <a:defRPr sz="1400"/>
            </a:lvl1pPr>
            <a:lvl2pPr marL="365751" indent="0">
              <a:buFontTx/>
              <a:buNone/>
              <a:defRPr sz="1400"/>
            </a:lvl2pPr>
            <a:lvl3pPr marL="731520" indent="0">
              <a:buFontTx/>
              <a:buNone/>
              <a:defRPr sz="1400"/>
            </a:lvl3pPr>
            <a:lvl4pPr marL="1005840" indent="0">
              <a:buFontTx/>
              <a:buNone/>
              <a:defRPr sz="1400"/>
            </a:lvl4pPr>
            <a:lvl5pPr marL="1280160" indent="0">
              <a:buFontTx/>
              <a:buNone/>
              <a:defRPr sz="1400"/>
            </a:lvl5pPr>
          </a:lstStyle>
          <a:p>
            <a:pPr lvl="0"/>
            <a:r>
              <a:rPr lang="en-US" dirty="0"/>
              <a:t>Any contact info you want</a:t>
            </a:r>
          </a:p>
        </p:txBody>
      </p:sp>
      <p:sp>
        <p:nvSpPr>
          <p:cNvPr id="23" name="Picture Placeholder 2"/>
          <p:cNvSpPr>
            <a:spLocks noGrp="1"/>
          </p:cNvSpPr>
          <p:nvPr>
            <p:ph type="pic" sz="quarter" idx="17" hasCustomPrompt="1"/>
          </p:nvPr>
        </p:nvSpPr>
        <p:spPr>
          <a:xfrm>
            <a:off x="605564" y="1886186"/>
            <a:ext cx="1315037" cy="1662735"/>
          </a:xfrm>
        </p:spPr>
        <p:txBody>
          <a:bodyPr anchor="ctr"/>
          <a:lstStyle>
            <a:lvl1pPr marL="0" indent="0" algn="ctr" defTabSz="1219170" rtl="0" eaLnBrk="1" latinLnBrk="0" hangingPunct="1">
              <a:buFontTx/>
              <a:buNone/>
              <a:defRPr lang="en-US" sz="1200" kern="1200" dirty="0" smtClean="0">
                <a:solidFill>
                  <a:schemeClr val="tx1"/>
                </a:solidFill>
                <a:latin typeface="+mn-lt"/>
                <a:ea typeface="+mn-ea"/>
                <a:cs typeface="+mn-cs"/>
              </a:defRPr>
            </a:lvl1pPr>
          </a:lstStyle>
          <a:p>
            <a:r>
              <a:rPr lang="en-US" dirty="0"/>
              <a:t>Please CROP pictures. Do not stretch them. It looks unprofessional.</a:t>
            </a:r>
          </a:p>
        </p:txBody>
      </p:sp>
      <p:sp>
        <p:nvSpPr>
          <p:cNvPr id="24" name="Content Placeholder 4"/>
          <p:cNvSpPr>
            <a:spLocks noGrp="1"/>
          </p:cNvSpPr>
          <p:nvPr>
            <p:ph sz="quarter" idx="18" hasCustomPrompt="1"/>
          </p:nvPr>
        </p:nvSpPr>
        <p:spPr>
          <a:xfrm>
            <a:off x="2042160" y="2119099"/>
            <a:ext cx="2369820" cy="228600"/>
          </a:xfrm>
        </p:spPr>
        <p:txBody>
          <a:bodyPr anchor="ctr"/>
          <a:lstStyle>
            <a:lvl1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1pPr>
            <a:lvl2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2pPr>
            <a:lvl3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3pPr>
            <a:lvl4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4pPr>
            <a:lvl5pPr marL="0" indent="0" algn="l" defTabSz="1219170" rtl="0" eaLnBrk="1" latinLnBrk="0" hangingPunct="1">
              <a:buFontTx/>
              <a:buNone/>
              <a:defRPr lang="en-US" sz="1800" b="1" kern="1200" dirty="0">
                <a:solidFill>
                  <a:schemeClr val="tx1"/>
                </a:solidFill>
                <a:latin typeface="Calibri" panose="020F0502020204030204" pitchFamily="34" charset="0"/>
                <a:ea typeface="+mn-ea"/>
                <a:cs typeface="+mn-cs"/>
              </a:defRPr>
            </a:lvl5pPr>
          </a:lstStyle>
          <a:p>
            <a:pPr lvl="0"/>
            <a:r>
              <a:rPr lang="en-US" dirty="0"/>
              <a:t>Name</a:t>
            </a:r>
          </a:p>
        </p:txBody>
      </p:sp>
      <p:sp>
        <p:nvSpPr>
          <p:cNvPr id="25" name="Content Placeholder 4"/>
          <p:cNvSpPr>
            <a:spLocks noGrp="1"/>
          </p:cNvSpPr>
          <p:nvPr>
            <p:ph sz="quarter" idx="19" hasCustomPrompt="1"/>
          </p:nvPr>
        </p:nvSpPr>
        <p:spPr>
          <a:xfrm>
            <a:off x="2042160" y="2397332"/>
            <a:ext cx="2369820" cy="228600"/>
          </a:xfrm>
        </p:spPr>
        <p:txBody>
          <a:bodyPr anchor="ctr"/>
          <a:lstStyle>
            <a:lvl1pPr marL="0" indent="0" algn="l" defTabSz="1219170" rtl="0" eaLnBrk="1" latinLnBrk="0" hangingPunct="1">
              <a:buFontTx/>
              <a:buNone/>
              <a:defRPr lang="en-US" sz="1800" kern="1200" dirty="0" smtClean="0">
                <a:solidFill>
                  <a:schemeClr val="tx1"/>
                </a:solidFill>
                <a:latin typeface="Calibri" panose="020F0502020204030204" pitchFamily="34" charset="0"/>
                <a:ea typeface="+mn-ea"/>
                <a:cs typeface="+mn-cs"/>
              </a:defRPr>
            </a:lvl1pPr>
            <a:lvl2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2pPr>
            <a:lvl3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3pPr>
            <a:lvl4pPr marL="0" indent="0" algn="l" defTabSz="1219170" rtl="0" eaLnBrk="1" latinLnBrk="0" hangingPunct="1">
              <a:buFontTx/>
              <a:buNone/>
              <a:defRPr lang="en-US" sz="1800" b="1" kern="1200" dirty="0" smtClean="0">
                <a:solidFill>
                  <a:schemeClr val="tx1"/>
                </a:solidFill>
                <a:latin typeface="Calibri" panose="020F0502020204030204" pitchFamily="34" charset="0"/>
                <a:ea typeface="+mn-ea"/>
                <a:cs typeface="+mn-cs"/>
              </a:defRPr>
            </a:lvl4pPr>
            <a:lvl5pPr marL="0" indent="0" algn="l" defTabSz="1219170" rtl="0" eaLnBrk="1" latinLnBrk="0" hangingPunct="1">
              <a:buFontTx/>
              <a:buNone/>
              <a:defRPr lang="en-US" sz="1800" b="1" kern="1200" dirty="0">
                <a:solidFill>
                  <a:schemeClr val="tx1"/>
                </a:solidFill>
                <a:latin typeface="Calibri" panose="020F0502020204030204" pitchFamily="34" charset="0"/>
                <a:ea typeface="+mn-ea"/>
                <a:cs typeface="+mn-cs"/>
              </a:defRPr>
            </a:lvl5pPr>
          </a:lstStyle>
          <a:p>
            <a:pPr lvl="0"/>
            <a:r>
              <a:rPr lang="en-US" dirty="0"/>
              <a:t>Title</a:t>
            </a:r>
          </a:p>
        </p:txBody>
      </p:sp>
      <p:sp>
        <p:nvSpPr>
          <p:cNvPr id="26" name="Content Placeholder 20"/>
          <p:cNvSpPr>
            <a:spLocks noGrp="1"/>
          </p:cNvSpPr>
          <p:nvPr>
            <p:ph sz="quarter" idx="20" hasCustomPrompt="1"/>
          </p:nvPr>
        </p:nvSpPr>
        <p:spPr>
          <a:xfrm>
            <a:off x="2042160" y="2911540"/>
            <a:ext cx="2369820" cy="228600"/>
          </a:xfrm>
        </p:spPr>
        <p:txBody>
          <a:bodyPr/>
          <a:lstStyle>
            <a:lvl1pPr marL="0" indent="0">
              <a:buFontTx/>
              <a:buNone/>
              <a:defRPr sz="1400"/>
            </a:lvl1pPr>
            <a:lvl2pPr marL="365751" indent="0">
              <a:buFontTx/>
              <a:buNone/>
              <a:defRPr sz="1400"/>
            </a:lvl2pPr>
            <a:lvl3pPr marL="731520" indent="0">
              <a:buFontTx/>
              <a:buNone/>
              <a:defRPr sz="1400"/>
            </a:lvl3pPr>
            <a:lvl4pPr marL="1005840" indent="0">
              <a:buFontTx/>
              <a:buNone/>
              <a:defRPr sz="1400"/>
            </a:lvl4pPr>
            <a:lvl5pPr marL="1280160" indent="0">
              <a:buFontTx/>
              <a:buNone/>
              <a:defRPr sz="1400"/>
            </a:lvl5pPr>
          </a:lstStyle>
          <a:p>
            <a:pPr lvl="0"/>
            <a:r>
              <a:rPr lang="en-US" dirty="0"/>
              <a:t>Any contact info you want</a:t>
            </a:r>
          </a:p>
        </p:txBody>
      </p:sp>
      <p:sp>
        <p:nvSpPr>
          <p:cNvPr id="27" name="Content Placeholder 20"/>
          <p:cNvSpPr>
            <a:spLocks noGrp="1"/>
          </p:cNvSpPr>
          <p:nvPr>
            <p:ph sz="quarter" idx="21" hasCustomPrompt="1"/>
          </p:nvPr>
        </p:nvSpPr>
        <p:spPr>
          <a:xfrm>
            <a:off x="2042160" y="3159497"/>
            <a:ext cx="2369820" cy="228600"/>
          </a:xfrm>
        </p:spPr>
        <p:txBody>
          <a:bodyPr/>
          <a:lstStyle>
            <a:lvl1pPr marL="0" indent="0">
              <a:buFontTx/>
              <a:buNone/>
              <a:defRPr sz="1400"/>
            </a:lvl1pPr>
            <a:lvl2pPr marL="365751" indent="0">
              <a:buFontTx/>
              <a:buNone/>
              <a:defRPr sz="1400"/>
            </a:lvl2pPr>
            <a:lvl3pPr marL="731520" indent="0">
              <a:buFontTx/>
              <a:buNone/>
              <a:defRPr sz="1400"/>
            </a:lvl3pPr>
            <a:lvl4pPr marL="1005840" indent="0">
              <a:buFontTx/>
              <a:buNone/>
              <a:defRPr sz="1400"/>
            </a:lvl4pPr>
            <a:lvl5pPr marL="1280160" indent="0">
              <a:buFontTx/>
              <a:buNone/>
              <a:defRPr sz="1400"/>
            </a:lvl5pPr>
          </a:lstStyle>
          <a:p>
            <a:pPr lvl="0"/>
            <a:r>
              <a:rPr lang="en-US" dirty="0"/>
              <a:t>Any contact info you want</a:t>
            </a:r>
          </a:p>
        </p:txBody>
      </p:sp>
    </p:spTree>
    <p:extLst>
      <p:ext uri="{BB962C8B-B14F-4D97-AF65-F5344CB8AC3E}">
        <p14:creationId xmlns:p14="http://schemas.microsoft.com/office/powerpoint/2010/main" val="42495497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8"/>
          <p:cNvSpPr>
            <a:spLocks noGrp="1"/>
          </p:cNvSpPr>
          <p:nvPr>
            <p:ph type="body" sz="quarter" idx="12" hasCustomPrompt="1"/>
          </p:nvPr>
        </p:nvSpPr>
        <p:spPr>
          <a:xfrm>
            <a:off x="427568" y="6343034"/>
            <a:ext cx="11332633" cy="303521"/>
          </a:xfrm>
          <a:prstGeom prst="rect">
            <a:avLst/>
          </a:prstGeom>
        </p:spPr>
        <p:txBody>
          <a:bodyPr lIns="0" tIns="0" rIns="0" bIns="0" anchor="b" anchorCtr="0"/>
          <a:lstStyle>
            <a:lvl1pPr marL="252000" indent="-252000">
              <a:spcBef>
                <a:spcPts val="0"/>
              </a:spcBef>
              <a:buAutoNum type="alphaLcParenBoth"/>
              <a:defRPr sz="1000" b="0" i="1">
                <a:solidFill>
                  <a:schemeClr val="tx1"/>
                </a:solidFill>
              </a:defRPr>
            </a:lvl1pPr>
          </a:lstStyle>
          <a:p>
            <a:pPr lvl="0"/>
            <a:r>
              <a:rPr lang="en-GB" dirty="0"/>
              <a:t>[...]</a:t>
            </a:r>
          </a:p>
          <a:p>
            <a:pPr lvl="0"/>
            <a:r>
              <a:rPr lang="en-GB" dirty="0"/>
              <a:t>[...]</a:t>
            </a:r>
          </a:p>
        </p:txBody>
      </p:sp>
    </p:spTree>
    <p:extLst>
      <p:ext uri="{BB962C8B-B14F-4D97-AF65-F5344CB8AC3E}">
        <p14:creationId xmlns:p14="http://schemas.microsoft.com/office/powerpoint/2010/main" val="12988763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6652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419524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2D5D-4346-41D7-BBED-41E485087C5E}"/>
              </a:ext>
            </a:extLst>
          </p:cNvPr>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0AF0F3F-A05A-43BB-A62F-54C630F29956}"/>
              </a:ext>
            </a:extLst>
          </p:cNvPr>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864BA6B5-549F-4A15-BA3D-BCDE56266A5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EA77526-4536-4285-9BCC-CA9D64A902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F99EE3-4ABF-4B4E-8943-462F78CFFDDF}"/>
              </a:ext>
            </a:extLst>
          </p:cNvPr>
          <p:cNvSpPr>
            <a:spLocks noGrp="1"/>
          </p:cNvSpPr>
          <p:nvPr>
            <p:ph type="sldNum" sz="quarter" idx="12"/>
          </p:nvPr>
        </p:nvSpPr>
        <p:spPr/>
        <p:txBody>
          <a:bodyPr/>
          <a:lstStyle/>
          <a:p>
            <a:fld id="{3B6EF0C8-1DAE-4545-82D6-C3F24DE3F775}" type="slidenum">
              <a:rPr lang="en-US" smtClean="0"/>
              <a:t>‹#›</a:t>
            </a:fld>
            <a:endParaRPr lang="en-US"/>
          </a:p>
        </p:txBody>
      </p:sp>
    </p:spTree>
    <p:extLst>
      <p:ext uri="{BB962C8B-B14F-4D97-AF65-F5344CB8AC3E}">
        <p14:creationId xmlns:p14="http://schemas.microsoft.com/office/powerpoint/2010/main" val="2611408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0ECA0-6DB6-4A59-89CE-2B09307692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71DA4B-A653-4A0D-9429-1501B1AFA9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67E33-148C-4314-AE1A-A749AB5DD90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ED7E697-4009-4B24-8750-2FA7F761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2585B-09A6-497F-A810-C8B277FE880E}"/>
              </a:ext>
            </a:extLst>
          </p:cNvPr>
          <p:cNvSpPr>
            <a:spLocks noGrp="1"/>
          </p:cNvSpPr>
          <p:nvPr>
            <p:ph type="sldNum" sz="quarter" idx="12"/>
          </p:nvPr>
        </p:nvSpPr>
        <p:spPr/>
        <p:txBody>
          <a:bodyPr/>
          <a:lstStyle/>
          <a:p>
            <a:fld id="{3B6EF0C8-1DAE-4545-82D6-C3F24DE3F775}" type="slidenum">
              <a:rPr lang="en-US" smtClean="0"/>
              <a:t>‹#›</a:t>
            </a:fld>
            <a:endParaRPr lang="en-US"/>
          </a:p>
        </p:txBody>
      </p:sp>
    </p:spTree>
    <p:extLst>
      <p:ext uri="{BB962C8B-B14F-4D97-AF65-F5344CB8AC3E}">
        <p14:creationId xmlns:p14="http://schemas.microsoft.com/office/powerpoint/2010/main" val="20199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with Pa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cxnSp>
        <p:nvCxnSpPr>
          <p:cNvPr id="7" name="Straight Connector 6"/>
          <p:cNvCxnSpPr/>
          <p:nvPr userDrawn="1"/>
        </p:nvCxnSpPr>
        <p:spPr>
          <a:xfrm>
            <a:off x="1" y="6583680"/>
            <a:ext cx="10350497"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8" name="Picture 2" descr="C:\Users\Sandra\Downloads\Absolutdata-Color-Logo-Small-108x40px.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350498" y="6169852"/>
            <a:ext cx="1828804" cy="674625"/>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65000"/>
                  </a:srgbClr>
                </a:solidFill>
              </a:rPr>
              <a:t>© Absolutdata 2018 Proprietary and Confidential</a:t>
            </a:r>
          </a:p>
        </p:txBody>
      </p:sp>
      <p:sp>
        <p:nvSpPr>
          <p:cNvPr id="9" name="Rectangle 8"/>
          <p:cNvSpPr/>
          <p:nvPr userDrawn="1"/>
        </p:nvSpPr>
        <p:spPr>
          <a:xfrm>
            <a:off x="0" y="2"/>
            <a:ext cx="2116667" cy="6857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12" name="Rectangle 11"/>
          <p:cNvSpPr/>
          <p:nvPr userDrawn="1"/>
        </p:nvSpPr>
        <p:spPr>
          <a:xfrm>
            <a:off x="560304" y="399608"/>
            <a:ext cx="995785" cy="5863144"/>
          </a:xfrm>
          <a:prstGeom prst="rect">
            <a:avLst/>
          </a:prstGeom>
        </p:spPr>
        <p:txBody>
          <a:bodyPr wrap="none" anchor="b">
            <a:spAutoFit/>
          </a:bodyPr>
          <a:lstStyle/>
          <a:p>
            <a:pPr algn="ctr">
              <a:lnSpc>
                <a:spcPts val="7466"/>
              </a:lnSpc>
            </a:pPr>
            <a:r>
              <a:rPr lang="en-US" sz="9600" b="1" dirty="0">
                <a:solidFill>
                  <a:srgbClr val="F58345">
                    <a:lumMod val="60000"/>
                    <a:lumOff val="40000"/>
                  </a:srgbClr>
                </a:solidFill>
              </a:rPr>
              <a:t>A</a:t>
            </a:r>
            <a:br>
              <a:rPr lang="en-US" sz="9600" b="1" dirty="0">
                <a:solidFill>
                  <a:srgbClr val="F58345">
                    <a:lumMod val="60000"/>
                    <a:lumOff val="40000"/>
                  </a:srgbClr>
                </a:solidFill>
              </a:rPr>
            </a:br>
            <a:r>
              <a:rPr lang="en-US" sz="9600" b="1" dirty="0">
                <a:solidFill>
                  <a:srgbClr val="F58345">
                    <a:lumMod val="60000"/>
                    <a:lumOff val="40000"/>
                  </a:srgbClr>
                </a:solidFill>
              </a:rPr>
              <a:t>G</a:t>
            </a:r>
          </a:p>
          <a:p>
            <a:pPr algn="ctr">
              <a:lnSpc>
                <a:spcPts val="7466"/>
              </a:lnSpc>
            </a:pPr>
            <a:r>
              <a:rPr lang="en-US" sz="9600" b="1" dirty="0">
                <a:solidFill>
                  <a:srgbClr val="F58345">
                    <a:lumMod val="60000"/>
                    <a:lumOff val="40000"/>
                  </a:srgbClr>
                </a:solidFill>
              </a:rPr>
              <a:t>E</a:t>
            </a:r>
          </a:p>
          <a:p>
            <a:pPr algn="ctr">
              <a:lnSpc>
                <a:spcPts val="7466"/>
              </a:lnSpc>
            </a:pPr>
            <a:r>
              <a:rPr lang="en-US" sz="9600" b="1" dirty="0">
                <a:solidFill>
                  <a:srgbClr val="F58345">
                    <a:lumMod val="60000"/>
                    <a:lumOff val="40000"/>
                  </a:srgbClr>
                </a:solidFill>
              </a:rPr>
              <a:t>N</a:t>
            </a:r>
          </a:p>
          <a:p>
            <a:pPr algn="ctr">
              <a:lnSpc>
                <a:spcPts val="7466"/>
              </a:lnSpc>
            </a:pPr>
            <a:r>
              <a:rPr lang="en-US" sz="9600" b="1" dirty="0">
                <a:solidFill>
                  <a:srgbClr val="F58345">
                    <a:lumMod val="60000"/>
                    <a:lumOff val="40000"/>
                  </a:srgbClr>
                </a:solidFill>
              </a:rPr>
              <a:t>D</a:t>
            </a:r>
          </a:p>
          <a:p>
            <a:pPr algn="ctr">
              <a:lnSpc>
                <a:spcPts val="7466"/>
              </a:lnSpc>
            </a:pPr>
            <a:r>
              <a:rPr lang="en-US" sz="9600" b="1" dirty="0">
                <a:solidFill>
                  <a:srgbClr val="F58345">
                    <a:lumMod val="60000"/>
                    <a:lumOff val="40000"/>
                  </a:srgbClr>
                </a:solidFill>
              </a:rPr>
              <a:t>A</a:t>
            </a:r>
          </a:p>
        </p:txBody>
      </p:sp>
    </p:spTree>
    <p:extLst>
      <p:ext uri="{BB962C8B-B14F-4D97-AF65-F5344CB8AC3E}">
        <p14:creationId xmlns:p14="http://schemas.microsoft.com/office/powerpoint/2010/main" val="58615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Blu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58345"/>
              </a:solidFill>
            </a:endParaRPr>
          </a:p>
        </p:txBody>
      </p:sp>
      <p:sp>
        <p:nvSpPr>
          <p:cNvPr id="6" name="Text Placeholder 5"/>
          <p:cNvSpPr>
            <a:spLocks noGrp="1"/>
          </p:cNvSpPr>
          <p:nvPr>
            <p:ph type="body" sz="quarter" idx="13"/>
          </p:nvPr>
        </p:nvSpPr>
        <p:spPr>
          <a:xfrm>
            <a:off x="609600" y="2743200"/>
            <a:ext cx="10972800" cy="1371600"/>
          </a:xfrm>
        </p:spPr>
        <p:txBody>
          <a:bodyPr anchor="ctr">
            <a:noAutofit/>
          </a:bodyPr>
          <a:lstStyle>
            <a:lvl1pPr marL="0" indent="0" algn="ctr">
              <a:buNone/>
              <a:defRPr sz="40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3291118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Orange">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58345"/>
              </a:solidFill>
            </a:endParaRPr>
          </a:p>
        </p:txBody>
      </p:sp>
      <p:sp>
        <p:nvSpPr>
          <p:cNvPr id="4" name="Text Placeholder 5"/>
          <p:cNvSpPr>
            <a:spLocks noGrp="1"/>
          </p:cNvSpPr>
          <p:nvPr>
            <p:ph type="body" sz="quarter" idx="13"/>
          </p:nvPr>
        </p:nvSpPr>
        <p:spPr>
          <a:xfrm>
            <a:off x="609600" y="2743200"/>
            <a:ext cx="10972800" cy="1371600"/>
          </a:xfrm>
        </p:spPr>
        <p:txBody>
          <a:bodyPr anchor="ctr">
            <a:noAutofit/>
          </a:bodyPr>
          <a:lstStyle>
            <a:lvl1pPr marL="0" indent="0" algn="ctr">
              <a:buNone/>
              <a:defRPr sz="40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3983334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Grey">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58345"/>
              </a:solidFill>
            </a:endParaRPr>
          </a:p>
        </p:txBody>
      </p:sp>
      <p:sp>
        <p:nvSpPr>
          <p:cNvPr id="5" name="Text Placeholder 5"/>
          <p:cNvSpPr>
            <a:spLocks noGrp="1"/>
          </p:cNvSpPr>
          <p:nvPr>
            <p:ph type="body" sz="quarter" idx="13"/>
          </p:nvPr>
        </p:nvSpPr>
        <p:spPr>
          <a:xfrm>
            <a:off x="609600" y="2743200"/>
            <a:ext cx="10972800" cy="1371600"/>
          </a:xfrm>
        </p:spPr>
        <p:txBody>
          <a:bodyPr anchor="ctr">
            <a:noAutofit/>
          </a:bodyPr>
          <a:lstStyle>
            <a:lvl1pPr marL="0" indent="0" algn="ctr">
              <a:buNone/>
              <a:defRPr sz="400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a:t>Click to edit Master text styles</a:t>
            </a:r>
          </a:p>
        </p:txBody>
      </p:sp>
    </p:spTree>
    <p:extLst>
      <p:ext uri="{BB962C8B-B14F-4D97-AF65-F5344CB8AC3E}">
        <p14:creationId xmlns:p14="http://schemas.microsoft.com/office/powerpoint/2010/main" val="111482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Photo Blue">
    <p:spTree>
      <p:nvGrpSpPr>
        <p:cNvPr id="1" name=""/>
        <p:cNvGrpSpPr/>
        <p:nvPr/>
      </p:nvGrpSpPr>
      <p:grpSpPr>
        <a:xfrm>
          <a:off x="0" y="0"/>
          <a:ext cx="0" cy="0"/>
          <a:chOff x="0" y="0"/>
          <a:chExt cx="0" cy="0"/>
        </a:xfrm>
      </p:grpSpPr>
      <p:pic>
        <p:nvPicPr>
          <p:cNvPr id="5" name="Picture 2" descr="G:\RAW PURCHASED OR FREE LICENSE IMAGE FILES\Marketing-Analytics-Hyper-Personalization.jp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7897" r="208" b="7796"/>
          <a:stretch/>
        </p:blipFill>
        <p:spPr bwMode="auto">
          <a:xfrm>
            <a:off x="0" y="0"/>
            <a:ext cx="12192000" cy="6864096"/>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p:cNvSpPr>
            <a:spLocks noChangeAspect="1"/>
          </p:cNvSpPr>
          <p:nvPr userDrawn="1"/>
        </p:nvSpPr>
        <p:spPr>
          <a:xfrm rot="5400000">
            <a:off x="2675155" y="-2667000"/>
            <a:ext cx="6841691" cy="12192000"/>
          </a:xfrm>
          <a:custGeom>
            <a:avLst/>
            <a:gdLst>
              <a:gd name="connsiteX0" fmla="*/ 0 w 5131268"/>
              <a:gd name="connsiteY0" fmla="*/ 9144000 h 9144000"/>
              <a:gd name="connsiteX1" fmla="*/ 3910260 w 5131268"/>
              <a:gd name="connsiteY1" fmla="*/ 0 h 9144000"/>
              <a:gd name="connsiteX2" fmla="*/ 5131268 w 5131268"/>
              <a:gd name="connsiteY2" fmla="*/ 2855283 h 9144000"/>
              <a:gd name="connsiteX3" fmla="*/ 5131268 w 5131268"/>
              <a:gd name="connsiteY3" fmla="*/ 9144000 h 9144000"/>
              <a:gd name="connsiteX4" fmla="*/ 0 w 5131268"/>
              <a:gd name="connsiteY4" fmla="*/ 9144000 h 9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1268" h="9144000">
                <a:moveTo>
                  <a:pt x="0" y="9144000"/>
                </a:moveTo>
                <a:lnTo>
                  <a:pt x="3910260" y="0"/>
                </a:lnTo>
                <a:lnTo>
                  <a:pt x="5131268" y="2855283"/>
                </a:lnTo>
                <a:lnTo>
                  <a:pt x="5131268" y="9144000"/>
                </a:lnTo>
                <a:lnTo>
                  <a:pt x="0" y="9144000"/>
                </a:lnTo>
                <a:close/>
              </a:path>
            </a:pathLst>
          </a:cu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7" name="Title 1"/>
          <p:cNvSpPr>
            <a:spLocks noGrp="1"/>
          </p:cNvSpPr>
          <p:nvPr>
            <p:ph type="title" hasCustomPrompt="1"/>
          </p:nvPr>
        </p:nvSpPr>
        <p:spPr>
          <a:xfrm>
            <a:off x="3457903" y="4741616"/>
            <a:ext cx="7038063" cy="914400"/>
          </a:xfrm>
          <a:solidFill>
            <a:schemeClr val="bg2"/>
          </a:solidFill>
        </p:spPr>
        <p:txBody>
          <a:bodyPr anchor="ctr">
            <a:noAutofit/>
          </a:bodyPr>
          <a:lstStyle>
            <a:lvl1pPr algn="ctr">
              <a:defRPr sz="3200" b="1" cap="all" baseline="0">
                <a:solidFill>
                  <a:schemeClr val="bg1"/>
                </a:solidFill>
              </a:defRPr>
            </a:lvl1pPr>
          </a:lstStyle>
          <a:p>
            <a:r>
              <a:rPr lang="en-US" dirty="0"/>
              <a:t>Click to edit DIVIDER title style</a:t>
            </a:r>
          </a:p>
        </p:txBody>
      </p:sp>
    </p:spTree>
    <p:extLst>
      <p:ext uri="{BB962C8B-B14F-4D97-AF65-F5344CB8AC3E}">
        <p14:creationId xmlns:p14="http://schemas.microsoft.com/office/powerpoint/2010/main" val="225840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Photo Orange">
    <p:spTree>
      <p:nvGrpSpPr>
        <p:cNvPr id="1" name=""/>
        <p:cNvGrpSpPr/>
        <p:nvPr/>
      </p:nvGrpSpPr>
      <p:grpSpPr>
        <a:xfrm>
          <a:off x="0" y="0"/>
          <a:ext cx="0" cy="0"/>
          <a:chOff x="0" y="0"/>
          <a:chExt cx="0" cy="0"/>
        </a:xfrm>
      </p:grpSpPr>
      <p:pic>
        <p:nvPicPr>
          <p:cNvPr id="8" name="Picture 2" descr="G:\RAW PURCHASED OR FREE LICENSE IMAGE FILES\Absolutdata-Analytics-Company-Subscribe.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25804" r="1158"/>
          <a:stretch/>
        </p:blipFill>
        <p:spPr bwMode="auto">
          <a:xfrm>
            <a:off x="2" y="0"/>
            <a:ext cx="12191999" cy="6864096"/>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a:spLocks noChangeAspect="1"/>
          </p:cNvSpPr>
          <p:nvPr userDrawn="1"/>
        </p:nvSpPr>
        <p:spPr>
          <a:xfrm rot="5400000">
            <a:off x="2675155" y="-2658845"/>
            <a:ext cx="6841691" cy="12192000"/>
          </a:xfrm>
          <a:custGeom>
            <a:avLst/>
            <a:gdLst>
              <a:gd name="connsiteX0" fmla="*/ 0 w 5131268"/>
              <a:gd name="connsiteY0" fmla="*/ 9144000 h 9144000"/>
              <a:gd name="connsiteX1" fmla="*/ 3910260 w 5131268"/>
              <a:gd name="connsiteY1" fmla="*/ 0 h 9144000"/>
              <a:gd name="connsiteX2" fmla="*/ 5131268 w 5131268"/>
              <a:gd name="connsiteY2" fmla="*/ 2855283 h 9144000"/>
              <a:gd name="connsiteX3" fmla="*/ 5131268 w 5131268"/>
              <a:gd name="connsiteY3" fmla="*/ 9144000 h 9144000"/>
              <a:gd name="connsiteX4" fmla="*/ 0 w 5131268"/>
              <a:gd name="connsiteY4" fmla="*/ 9144000 h 9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1268" h="9144000">
                <a:moveTo>
                  <a:pt x="0" y="9144000"/>
                </a:moveTo>
                <a:lnTo>
                  <a:pt x="3910260" y="0"/>
                </a:lnTo>
                <a:lnTo>
                  <a:pt x="5131268" y="2855283"/>
                </a:lnTo>
                <a:lnTo>
                  <a:pt x="5131268" y="9144000"/>
                </a:lnTo>
                <a:lnTo>
                  <a:pt x="0" y="9144000"/>
                </a:lnTo>
                <a:close/>
              </a:path>
            </a:pathLst>
          </a:cu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sp>
        <p:nvSpPr>
          <p:cNvPr id="10" name="Title 1"/>
          <p:cNvSpPr>
            <a:spLocks noGrp="1"/>
          </p:cNvSpPr>
          <p:nvPr>
            <p:ph type="title" hasCustomPrompt="1"/>
          </p:nvPr>
        </p:nvSpPr>
        <p:spPr>
          <a:xfrm>
            <a:off x="3457903" y="4741616"/>
            <a:ext cx="7038063" cy="914400"/>
          </a:xfrm>
          <a:solidFill>
            <a:schemeClr val="tx2"/>
          </a:solidFill>
        </p:spPr>
        <p:txBody>
          <a:bodyPr anchor="ctr">
            <a:noAutofit/>
          </a:bodyPr>
          <a:lstStyle>
            <a:lvl1pPr algn="ctr">
              <a:defRPr sz="3200" b="1" cap="all" baseline="0">
                <a:solidFill>
                  <a:schemeClr val="bg1"/>
                </a:solidFill>
              </a:defRPr>
            </a:lvl1pPr>
          </a:lstStyle>
          <a:p>
            <a:r>
              <a:rPr lang="en-US" dirty="0"/>
              <a:t>Click to edit DIVIDER title style</a:t>
            </a:r>
          </a:p>
        </p:txBody>
      </p:sp>
    </p:spTree>
    <p:extLst>
      <p:ext uri="{BB962C8B-B14F-4D97-AF65-F5344CB8AC3E}">
        <p14:creationId xmlns:p14="http://schemas.microsoft.com/office/powerpoint/2010/main" val="2415273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Photo Grey">
    <p:spTree>
      <p:nvGrpSpPr>
        <p:cNvPr id="1" name=""/>
        <p:cNvGrpSpPr/>
        <p:nvPr/>
      </p:nvGrpSpPr>
      <p:grpSpPr>
        <a:xfrm>
          <a:off x="0" y="0"/>
          <a:ext cx="0" cy="0"/>
          <a:chOff x="0" y="0"/>
          <a:chExt cx="0" cy="0"/>
        </a:xfrm>
      </p:grpSpPr>
      <p:pic>
        <p:nvPicPr>
          <p:cNvPr id="5" name="Picture 2" descr="G:\RAW PURCHASED OR FREE LICENSE IMAGE FILES\Marketing-Analytics-Omnichannel-Attribution-Modeling.jpg"/>
          <p:cNvPicPr>
            <a:picLocks noChangeAspect="1" noChangeArrowheads="1"/>
          </p:cNvPicPr>
          <p:nvPr userDrawn="1"/>
        </p:nvPicPr>
        <p:blipFill rotWithShape="1">
          <a:blip r:embed="rId2" cstate="print">
            <a:extLst>
              <a:ext uri="{28A0092B-C50C-407E-A947-70E740481C1C}">
                <a14:useLocalDpi xmlns:a14="http://schemas.microsoft.com/office/drawing/2010/main"/>
              </a:ext>
            </a:extLst>
          </a:blip>
          <a:srcRect t="16645" r="7515" b="5358"/>
          <a:stretch/>
        </p:blipFill>
        <p:spPr bwMode="auto">
          <a:xfrm>
            <a:off x="-1" y="0"/>
            <a:ext cx="12192001" cy="6864096"/>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9"/>
          <p:cNvSpPr>
            <a:spLocks noChangeAspect="1"/>
          </p:cNvSpPr>
          <p:nvPr userDrawn="1"/>
        </p:nvSpPr>
        <p:spPr>
          <a:xfrm rot="5400000">
            <a:off x="2675155" y="-2658845"/>
            <a:ext cx="6841691" cy="12192000"/>
          </a:xfrm>
          <a:custGeom>
            <a:avLst/>
            <a:gdLst>
              <a:gd name="connsiteX0" fmla="*/ 0 w 5131268"/>
              <a:gd name="connsiteY0" fmla="*/ 9144000 h 9144000"/>
              <a:gd name="connsiteX1" fmla="*/ 3910260 w 5131268"/>
              <a:gd name="connsiteY1" fmla="*/ 0 h 9144000"/>
              <a:gd name="connsiteX2" fmla="*/ 5131268 w 5131268"/>
              <a:gd name="connsiteY2" fmla="*/ 2855283 h 9144000"/>
              <a:gd name="connsiteX3" fmla="*/ 5131268 w 5131268"/>
              <a:gd name="connsiteY3" fmla="*/ 9144000 h 9144000"/>
              <a:gd name="connsiteX4" fmla="*/ 0 w 5131268"/>
              <a:gd name="connsiteY4" fmla="*/ 9144000 h 914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1268" h="9144000">
                <a:moveTo>
                  <a:pt x="0" y="9144000"/>
                </a:moveTo>
                <a:lnTo>
                  <a:pt x="3910260" y="0"/>
                </a:lnTo>
                <a:lnTo>
                  <a:pt x="5131268" y="2855283"/>
                </a:lnTo>
                <a:lnTo>
                  <a:pt x="5131268" y="9144000"/>
                </a:lnTo>
                <a:lnTo>
                  <a:pt x="0" y="9144000"/>
                </a:ln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3200" dirty="0">
              <a:solidFill>
                <a:srgbClr val="FFFFFF"/>
              </a:solidFill>
            </a:endParaRPr>
          </a:p>
        </p:txBody>
      </p:sp>
      <p:sp>
        <p:nvSpPr>
          <p:cNvPr id="7" name="Title 1"/>
          <p:cNvSpPr>
            <a:spLocks noGrp="1"/>
          </p:cNvSpPr>
          <p:nvPr>
            <p:ph type="title" hasCustomPrompt="1"/>
          </p:nvPr>
        </p:nvSpPr>
        <p:spPr>
          <a:xfrm>
            <a:off x="3457903" y="4741616"/>
            <a:ext cx="7038063" cy="914400"/>
          </a:xfrm>
          <a:solidFill>
            <a:schemeClr val="tx1"/>
          </a:solidFill>
        </p:spPr>
        <p:txBody>
          <a:bodyPr anchor="ctr">
            <a:noAutofit/>
          </a:bodyPr>
          <a:lstStyle>
            <a:lvl1pPr algn="ctr">
              <a:defRPr sz="3200" b="1" cap="all" baseline="0">
                <a:solidFill>
                  <a:schemeClr val="bg1"/>
                </a:solidFill>
              </a:defRPr>
            </a:lvl1pPr>
          </a:lstStyle>
          <a:p>
            <a:r>
              <a:rPr lang="en-US" dirty="0"/>
              <a:t>Click to edit DIVIDER title style</a:t>
            </a:r>
          </a:p>
        </p:txBody>
      </p:sp>
    </p:spTree>
    <p:extLst>
      <p:ext uri="{BB962C8B-B14F-4D97-AF65-F5344CB8AC3E}">
        <p14:creationId xmlns:p14="http://schemas.microsoft.com/office/powerpoint/2010/main" val="2679625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10972800" cy="797185"/>
          </a:xfrm>
          <a:prstGeom prst="rect">
            <a:avLst/>
          </a:prstGeom>
        </p:spPr>
        <p:txBody>
          <a:bodyPr vert="horz" lIns="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525963"/>
          </a:xfrm>
          <a:prstGeom prst="rect">
            <a:avLst/>
          </a:prstGeom>
        </p:spPr>
        <p:txBody>
          <a:bodyPr vert="horz" lIns="0" tIns="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0" y="797185"/>
            <a:ext cx="12192000"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Isosceles Triangle 7"/>
          <p:cNvSpPr>
            <a:spLocks noChangeAspect="1"/>
          </p:cNvSpPr>
          <p:nvPr/>
        </p:nvSpPr>
        <p:spPr>
          <a:xfrm rot="5400000">
            <a:off x="40587" y="516769"/>
            <a:ext cx="479659" cy="56083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rgbClr val="FFFFFF"/>
              </a:solidFill>
            </a:endParaRPr>
          </a:p>
        </p:txBody>
      </p:sp>
      <p:cxnSp>
        <p:nvCxnSpPr>
          <p:cNvPr id="9" name="Straight Connector 8"/>
          <p:cNvCxnSpPr/>
          <p:nvPr/>
        </p:nvCxnSpPr>
        <p:spPr>
          <a:xfrm>
            <a:off x="1" y="6583680"/>
            <a:ext cx="10350497"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0" name="Picture 2" descr="C:\Users\Sandra\Downloads\Absolutdata-Color-Logo-Small-108x40px.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0350498" y="6169852"/>
            <a:ext cx="1828804" cy="67462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4"/>
          <p:cNvSpPr txBox="1">
            <a:spLocks/>
          </p:cNvSpPr>
          <p:nvPr userDrawn="1"/>
        </p:nvSpPr>
        <p:spPr>
          <a:xfrm>
            <a:off x="4165600" y="6578601"/>
            <a:ext cx="3860800" cy="214313"/>
          </a:xfrm>
          <a:prstGeom prst="rect">
            <a:avLst/>
          </a:prstGeom>
          <a:noFill/>
        </p:spPr>
        <p:txBody>
          <a:bodyPr vert="horz" lIns="121920" tIns="60960" rIns="121920" bIns="6096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solidFill>
                  <a:srgbClr val="FFFFFF">
                    <a:lumMod val="65000"/>
                  </a:srgbClr>
                </a:solidFill>
              </a:rPr>
              <a:t>© Absolutdata 2018 Proprietary and Confidential</a:t>
            </a:r>
          </a:p>
        </p:txBody>
      </p:sp>
      <p:sp>
        <p:nvSpPr>
          <p:cNvPr id="14" name="Slide Number Placeholder 5"/>
          <p:cNvSpPr txBox="1">
            <a:spLocks/>
          </p:cNvSpPr>
          <p:nvPr userDrawn="1"/>
        </p:nvSpPr>
        <p:spPr>
          <a:xfrm>
            <a:off x="609600" y="6578601"/>
            <a:ext cx="669925" cy="214313"/>
          </a:xfrm>
          <a:prstGeom prst="rect">
            <a:avLst/>
          </a:prstGeom>
        </p:spPr>
        <p:txBody>
          <a:bodyPr vert="horz" lIns="0" tIns="60960" rIns="121920" bIns="60960" rtlCol="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5E0528-5737-4C4F-BF45-F4B84E971B64}" type="slidenum">
              <a:rPr lang="en-US" sz="1200" smtClean="0">
                <a:solidFill>
                  <a:srgbClr val="FFFFFF">
                    <a:lumMod val="65000"/>
                  </a:srgbClr>
                </a:solidFill>
              </a:rPr>
              <a:pPr/>
              <a:t>‹#›</a:t>
            </a:fld>
            <a:endParaRPr lang="en-US" sz="1200" dirty="0">
              <a:solidFill>
                <a:srgbClr val="FFFFFF">
                  <a:lumMod val="65000"/>
                </a:srgbClr>
              </a:solidFill>
            </a:endParaRPr>
          </a:p>
        </p:txBody>
      </p:sp>
    </p:spTree>
    <p:extLst>
      <p:ext uri="{BB962C8B-B14F-4D97-AF65-F5344CB8AC3E}">
        <p14:creationId xmlns:p14="http://schemas.microsoft.com/office/powerpoint/2010/main" val="6532334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6" r:id="rId23"/>
    <p:sldLayoutId id="2147483687" r:id="rId24"/>
    <p:sldLayoutId id="2147483688" r:id="rId25"/>
    <p:sldLayoutId id="2147483689" r:id="rId26"/>
  </p:sldLayoutIdLst>
  <p:hf sldNum="0" hdr="0" ftr="0" dt="0"/>
  <p:txStyles>
    <p:titleStyle>
      <a:lvl1pPr algn="l" defTabSz="1219170" rtl="0" eaLnBrk="1" latinLnBrk="0" hangingPunct="1">
        <a:spcBef>
          <a:spcPct val="0"/>
        </a:spcBef>
        <a:buNone/>
        <a:defRPr sz="3600" kern="1200" cap="all" baseline="0">
          <a:solidFill>
            <a:schemeClr val="tx2"/>
          </a:solidFill>
          <a:latin typeface="+mj-lt"/>
          <a:ea typeface="+mj-ea"/>
          <a:cs typeface="+mj-cs"/>
        </a:defRPr>
      </a:lvl1pPr>
    </p:titleStyle>
    <p:bodyStyle>
      <a:lvl1pPr marL="365751" indent="-365751" algn="l" defTabSz="1219170" rtl="0" eaLnBrk="1" latinLnBrk="0" hangingPunct="1">
        <a:spcBef>
          <a:spcPct val="20000"/>
        </a:spcBef>
        <a:buSzPct val="75000"/>
        <a:buFont typeface="Arial" panose="020B0604020202020204" pitchFamily="34" charset="0"/>
        <a:buBlip>
          <a:blip r:embed="rId29"/>
        </a:buBlip>
        <a:defRPr lang="en-US" sz="2800" kern="1200" dirty="0" smtClean="0">
          <a:solidFill>
            <a:schemeClr val="tx1"/>
          </a:solidFill>
          <a:latin typeface="+mn-lt"/>
          <a:ea typeface="+mn-ea"/>
          <a:cs typeface="+mn-cs"/>
        </a:defRPr>
      </a:lvl1pPr>
      <a:lvl2pPr marL="731502" indent="-365751" algn="l" defTabSz="121917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960120" indent="-228600" algn="l" defTabSz="12191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3pPr>
      <a:lvl4pPr marL="1280160" indent="-274320" algn="l" defTabSz="12191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1508760" indent="-228600" algn="l" defTabSz="12191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384">
          <p15:clr>
            <a:srgbClr val="F26B43"/>
          </p15:clr>
        </p15:guide>
        <p15:guide id="4" pos="7296">
          <p15:clr>
            <a:srgbClr val="F26B43"/>
          </p15:clr>
        </p15:guide>
        <p15:guide id="5" orient="horz" pos="1008">
          <p15:clr>
            <a:srgbClr val="F26B43"/>
          </p15:clr>
        </p15:guide>
        <p15:guide id="6" orient="horz" pos="3888">
          <p15:clr>
            <a:srgbClr val="F26B43"/>
          </p15:clr>
        </p15:guide>
        <p15:guide id="7" orient="horz" pos="89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mubaris.com/2017/10/01/kmeans-clustering-in-python/" TargetMode="Externa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4810539" y="3660796"/>
            <a:ext cx="6771861" cy="1679830"/>
          </a:xfrm>
        </p:spPr>
        <p:txBody>
          <a:bodyPr anchor="ctr"/>
          <a:lstStyle/>
          <a:p>
            <a:pPr algn="ctr"/>
            <a:r>
              <a:rPr lang="en-US" sz="3400" dirty="0">
                <a:solidFill>
                  <a:srgbClr val="FF6600"/>
                </a:solidFill>
                <a:latin typeface="Calibri" panose="020F0502020204030204" pitchFamily="34" charset="0"/>
              </a:rPr>
              <a:t>K-Means clustering </a:t>
            </a:r>
            <a:br>
              <a:rPr lang="en-US" sz="3400" dirty="0">
                <a:solidFill>
                  <a:srgbClr val="FF6600"/>
                </a:solidFill>
                <a:latin typeface="Calibri" panose="020F0502020204030204" pitchFamily="34" charset="0"/>
              </a:rPr>
            </a:br>
            <a:r>
              <a:rPr lang="en-US" sz="3400" dirty="0">
                <a:solidFill>
                  <a:srgbClr val="FF6600"/>
                </a:solidFill>
                <a:latin typeface="Calibri" panose="020F0502020204030204" pitchFamily="34" charset="0"/>
              </a:rPr>
              <a:t>algorithm</a:t>
            </a:r>
          </a:p>
        </p:txBody>
      </p:sp>
      <p:sp>
        <p:nvSpPr>
          <p:cNvPr id="7" name="Text Placeholder 6">
            <a:extLst>
              <a:ext uri="{FF2B5EF4-FFF2-40B4-BE49-F238E27FC236}">
                <a16:creationId xmlns:a16="http://schemas.microsoft.com/office/drawing/2014/main" id="{5CCAA976-7261-4D29-AE95-09BB5468A3B2}"/>
              </a:ext>
            </a:extLst>
          </p:cNvPr>
          <p:cNvSpPr>
            <a:spLocks noGrp="1"/>
          </p:cNvSpPr>
          <p:nvPr>
            <p:ph type="body" sz="quarter" idx="15"/>
          </p:nvPr>
        </p:nvSpPr>
        <p:spPr/>
        <p:txBody>
          <a:bodyPr/>
          <a:lstStyle/>
          <a:p>
            <a:r>
              <a:rPr lang="en-IN" dirty="0"/>
              <a:t>July, 2018</a:t>
            </a:r>
          </a:p>
        </p:txBody>
      </p:sp>
      <p:pic>
        <p:nvPicPr>
          <p:cNvPr id="4" name="Picture 3">
            <a:extLst>
              <a:ext uri="{FF2B5EF4-FFF2-40B4-BE49-F238E27FC236}">
                <a16:creationId xmlns:a16="http://schemas.microsoft.com/office/drawing/2014/main" id="{ACB216CB-7C61-4A26-B28F-A14186C2EC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785" y="289267"/>
            <a:ext cx="3300437" cy="2227795"/>
          </a:xfrm>
          <a:prstGeom prst="rect">
            <a:avLst/>
          </a:prstGeom>
        </p:spPr>
      </p:pic>
    </p:spTree>
    <p:extLst>
      <p:ext uri="{BB962C8B-B14F-4D97-AF65-F5344CB8AC3E}">
        <p14:creationId xmlns:p14="http://schemas.microsoft.com/office/powerpoint/2010/main" val="24874021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F04480-01C3-46B1-96DC-5F138AA8E9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00759"/>
            <a:ext cx="10342848" cy="5738055"/>
          </a:xfrm>
        </p:spPr>
      </p:pic>
      <p:sp>
        <p:nvSpPr>
          <p:cNvPr id="4" name="TextBox 3">
            <a:extLst>
              <a:ext uri="{FF2B5EF4-FFF2-40B4-BE49-F238E27FC236}">
                <a16:creationId xmlns:a16="http://schemas.microsoft.com/office/drawing/2014/main" id="{32FBE1F3-70A9-49EE-85F0-B68A2D6EBA91}"/>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46167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24EFEE1-FBA8-4BD7-AFCC-ABE81DC2DD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73331"/>
            <a:ext cx="10038048" cy="5417360"/>
          </a:xfrm>
        </p:spPr>
      </p:pic>
      <p:sp>
        <p:nvSpPr>
          <p:cNvPr id="4" name="TextBox 3">
            <a:extLst>
              <a:ext uri="{FF2B5EF4-FFF2-40B4-BE49-F238E27FC236}">
                <a16:creationId xmlns:a16="http://schemas.microsoft.com/office/drawing/2014/main" id="{3F781ED0-E9AC-474E-B3DB-0D491A865753}"/>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6717471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B491AF4-CE11-48B9-82AF-717896AC3B8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8" y="1011301"/>
            <a:ext cx="10067077" cy="5391857"/>
          </a:xfrm>
        </p:spPr>
      </p:pic>
      <p:sp>
        <p:nvSpPr>
          <p:cNvPr id="4" name="TextBox 3">
            <a:extLst>
              <a:ext uri="{FF2B5EF4-FFF2-40B4-BE49-F238E27FC236}">
                <a16:creationId xmlns:a16="http://schemas.microsoft.com/office/drawing/2014/main" id="{7B04BD0D-3273-4BDD-BA17-2D77A9544B7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76493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FF02938-2617-411E-93FA-D522251BD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2461" y="1034901"/>
            <a:ext cx="10067077" cy="5455853"/>
          </a:xfrm>
        </p:spPr>
      </p:pic>
      <p:sp>
        <p:nvSpPr>
          <p:cNvPr id="4" name="TextBox 3">
            <a:extLst>
              <a:ext uri="{FF2B5EF4-FFF2-40B4-BE49-F238E27FC236}">
                <a16:creationId xmlns:a16="http://schemas.microsoft.com/office/drawing/2014/main" id="{7CAD369A-F4C1-413E-AA39-7CA223C7E09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74205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8978E74-3C73-4D68-ABDC-3D99604F32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352" y="1058562"/>
            <a:ext cx="10342848" cy="5551245"/>
          </a:xfrm>
        </p:spPr>
      </p:pic>
      <p:sp>
        <p:nvSpPr>
          <p:cNvPr id="4" name="TextBox 3">
            <a:extLst>
              <a:ext uri="{FF2B5EF4-FFF2-40B4-BE49-F238E27FC236}">
                <a16:creationId xmlns:a16="http://schemas.microsoft.com/office/drawing/2014/main" id="{92AD41B1-E7E1-47F4-A9B0-432BB1362252}"/>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735407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6601A8-A00B-4B12-9CDB-CF1E9C194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58748" y="2226469"/>
            <a:ext cx="6074504" cy="3263504"/>
          </a:xfrm>
        </p:spPr>
      </p:pic>
      <p:pic>
        <p:nvPicPr>
          <p:cNvPr id="7" name="Picture 6">
            <a:extLst>
              <a:ext uri="{FF2B5EF4-FFF2-40B4-BE49-F238E27FC236}">
                <a16:creationId xmlns:a16="http://schemas.microsoft.com/office/drawing/2014/main" id="{6C16FEFF-E05F-4087-A80D-9ABDEC93D2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022" y="1742840"/>
            <a:ext cx="6315956" cy="3372320"/>
          </a:xfrm>
          <a:prstGeom prst="rect">
            <a:avLst/>
          </a:prstGeom>
        </p:spPr>
      </p:pic>
      <p:pic>
        <p:nvPicPr>
          <p:cNvPr id="9" name="Picture 8">
            <a:extLst>
              <a:ext uri="{FF2B5EF4-FFF2-40B4-BE49-F238E27FC236}">
                <a16:creationId xmlns:a16="http://schemas.microsoft.com/office/drawing/2014/main" id="{38EB2F2B-268F-482F-8946-859522D2E2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943" y="894524"/>
            <a:ext cx="10342848" cy="5556655"/>
          </a:xfrm>
          <a:prstGeom prst="rect">
            <a:avLst/>
          </a:prstGeom>
        </p:spPr>
      </p:pic>
      <p:sp>
        <p:nvSpPr>
          <p:cNvPr id="8" name="TextBox 7">
            <a:extLst>
              <a:ext uri="{FF2B5EF4-FFF2-40B4-BE49-F238E27FC236}">
                <a16:creationId xmlns:a16="http://schemas.microsoft.com/office/drawing/2014/main" id="{C7478968-2DC3-4605-8F1F-1272C3667031}"/>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983316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11A2B5-1D81-4552-92DD-5D995B39EB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1296" y="1147951"/>
            <a:ext cx="10229408" cy="5461856"/>
          </a:xfrm>
        </p:spPr>
      </p:pic>
      <p:sp>
        <p:nvSpPr>
          <p:cNvPr id="4" name="TextBox 3">
            <a:extLst>
              <a:ext uri="{FF2B5EF4-FFF2-40B4-BE49-F238E27FC236}">
                <a16:creationId xmlns:a16="http://schemas.microsoft.com/office/drawing/2014/main" id="{CD337735-BA36-4A85-9FAA-DEA691E2D1C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734534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3835D0E-F54A-482D-95DB-357979508E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972359"/>
            <a:ext cx="10125134" cy="5480156"/>
          </a:xfrm>
        </p:spPr>
      </p:pic>
      <p:sp>
        <p:nvSpPr>
          <p:cNvPr id="4" name="TextBox 3">
            <a:extLst>
              <a:ext uri="{FF2B5EF4-FFF2-40B4-BE49-F238E27FC236}">
                <a16:creationId xmlns:a16="http://schemas.microsoft.com/office/drawing/2014/main" id="{A3E18986-42E4-4A33-8C02-787CFF1AEABB}"/>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858050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287709-C42F-4513-B592-422ACD283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135437"/>
            <a:ext cx="10241248" cy="5474370"/>
          </a:xfrm>
        </p:spPr>
      </p:pic>
      <p:sp>
        <p:nvSpPr>
          <p:cNvPr id="4" name="TextBox 3">
            <a:extLst>
              <a:ext uri="{FF2B5EF4-FFF2-40B4-BE49-F238E27FC236}">
                <a16:creationId xmlns:a16="http://schemas.microsoft.com/office/drawing/2014/main" id="{3A87768B-30B4-44F4-B714-376A8647B2A7}"/>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4090388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B21C7B2-489C-4D88-A742-B079F34EF8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2759" y="894524"/>
            <a:ext cx="10188032" cy="5468152"/>
          </a:xfrm>
        </p:spPr>
      </p:pic>
      <p:sp>
        <p:nvSpPr>
          <p:cNvPr id="4" name="TextBox 3">
            <a:extLst>
              <a:ext uri="{FF2B5EF4-FFF2-40B4-BE49-F238E27FC236}">
                <a16:creationId xmlns:a16="http://schemas.microsoft.com/office/drawing/2014/main" id="{1B92DC8F-642E-41AB-A2E5-303B0E04F7D9}"/>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793583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495600" y="260648"/>
            <a:ext cx="8882062" cy="6336704"/>
          </a:xfrm>
        </p:spPr>
        <p:txBody>
          <a:bodyPr/>
          <a:lstStyle/>
          <a:p>
            <a:endParaRPr lang="en-US" b="0" dirty="0"/>
          </a:p>
          <a:p>
            <a:pPr marL="457200" indent="-457200">
              <a:buFont typeface="Wingdings" panose="05000000000000000000" pitchFamily="2" charset="2"/>
              <a:buChar char="Ø"/>
            </a:pPr>
            <a:r>
              <a:rPr lang="en-US" b="0" dirty="0"/>
              <a:t>What is K-Means clustering?</a:t>
            </a:r>
          </a:p>
          <a:p>
            <a:pPr marL="457200" indent="-457200">
              <a:buFont typeface="Wingdings" panose="05000000000000000000" pitchFamily="2" charset="2"/>
              <a:buChar char="Ø"/>
            </a:pPr>
            <a:r>
              <a:rPr lang="en-IN" b="0" dirty="0"/>
              <a:t>How K- means algorithm works </a:t>
            </a:r>
          </a:p>
          <a:p>
            <a:pPr marL="457200" indent="-457200">
              <a:buFont typeface="Wingdings" panose="05000000000000000000" pitchFamily="2" charset="2"/>
              <a:buChar char="Ø"/>
            </a:pPr>
            <a:r>
              <a:rPr lang="en-US" b="0" dirty="0"/>
              <a:t>Choosing number of clusters</a:t>
            </a:r>
          </a:p>
          <a:p>
            <a:pPr marL="457200" indent="-457200">
              <a:buFont typeface="Wingdings" panose="05000000000000000000" pitchFamily="2" charset="2"/>
              <a:buChar char="Ø"/>
            </a:pPr>
            <a:r>
              <a:rPr lang="en-US" b="0" dirty="0"/>
              <a:t>Understanding K-Means(Step by Step)</a:t>
            </a:r>
          </a:p>
          <a:p>
            <a:pPr marL="457200" indent="-457200">
              <a:buFont typeface="Wingdings" panose="05000000000000000000" pitchFamily="2" charset="2"/>
              <a:buChar char="Ø"/>
            </a:pPr>
            <a:endParaRPr lang="en-US" b="0" dirty="0"/>
          </a:p>
          <a:p>
            <a:pPr marL="457200" indent="-457200">
              <a:buFont typeface="Wingdings" panose="05000000000000000000" pitchFamily="2" charset="2"/>
              <a:buChar char="Ø"/>
            </a:pPr>
            <a:endParaRPr lang="en-US" b="0" dirty="0"/>
          </a:p>
        </p:txBody>
      </p:sp>
    </p:spTree>
    <p:extLst>
      <p:ext uri="{BB962C8B-B14F-4D97-AF65-F5344CB8AC3E}">
        <p14:creationId xmlns:p14="http://schemas.microsoft.com/office/powerpoint/2010/main" val="2982818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BB9A9B6-26A0-4BD7-8463-5049269340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9072" y="894524"/>
            <a:ext cx="10053856" cy="5349240"/>
          </a:xfrm>
        </p:spPr>
      </p:pic>
      <p:sp>
        <p:nvSpPr>
          <p:cNvPr id="4" name="TextBox 3">
            <a:extLst>
              <a:ext uri="{FF2B5EF4-FFF2-40B4-BE49-F238E27FC236}">
                <a16:creationId xmlns:a16="http://schemas.microsoft.com/office/drawing/2014/main" id="{B58B53D8-F3FD-4E50-A76A-6B83D30B8C5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860927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FF3D3F1-C04E-4E6E-AFAB-B72036521C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8333" y="894524"/>
            <a:ext cx="9955218" cy="5349240"/>
          </a:xfrm>
        </p:spPr>
      </p:pic>
      <p:sp>
        <p:nvSpPr>
          <p:cNvPr id="4" name="TextBox 3">
            <a:extLst>
              <a:ext uri="{FF2B5EF4-FFF2-40B4-BE49-F238E27FC236}">
                <a16:creationId xmlns:a16="http://schemas.microsoft.com/office/drawing/2014/main" id="{08540F6A-E134-419B-BD62-B57D3B632665}"/>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0925510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FD357D7-9585-474B-B9E0-D7BEB23C596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057" y="1058816"/>
            <a:ext cx="10004313" cy="5331097"/>
          </a:xfrm>
        </p:spPr>
      </p:pic>
      <p:sp>
        <p:nvSpPr>
          <p:cNvPr id="4" name="TextBox 3">
            <a:extLst>
              <a:ext uri="{FF2B5EF4-FFF2-40B4-BE49-F238E27FC236}">
                <a16:creationId xmlns:a16="http://schemas.microsoft.com/office/drawing/2014/main" id="{99C1BA64-2C85-4813-A64D-1E792C36E239}"/>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509675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2DA6BD4-CC87-46C7-89EB-89F1F8172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3161" y="969526"/>
            <a:ext cx="10012210" cy="5345120"/>
          </a:xfrm>
        </p:spPr>
      </p:pic>
      <p:sp>
        <p:nvSpPr>
          <p:cNvPr id="4" name="TextBox 3">
            <a:extLst>
              <a:ext uri="{FF2B5EF4-FFF2-40B4-BE49-F238E27FC236}">
                <a16:creationId xmlns:a16="http://schemas.microsoft.com/office/drawing/2014/main" id="{C815C04B-695A-4799-9759-5DDCB233E88C}"/>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654497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295719A-2A18-48DF-8B00-5C25CB00AE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145902"/>
            <a:ext cx="9965477" cy="5381583"/>
          </a:xfrm>
        </p:spPr>
      </p:pic>
      <p:sp>
        <p:nvSpPr>
          <p:cNvPr id="4" name="TextBox 3">
            <a:extLst>
              <a:ext uri="{FF2B5EF4-FFF2-40B4-BE49-F238E27FC236}">
                <a16:creationId xmlns:a16="http://schemas.microsoft.com/office/drawing/2014/main" id="{786A5B1C-EE26-46B9-B1E6-F934833C1F1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956881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63206CE-B419-4D5E-B6E9-127D71F45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706" y="1073332"/>
            <a:ext cx="9816465" cy="5250924"/>
          </a:xfrm>
        </p:spPr>
      </p:pic>
      <p:sp>
        <p:nvSpPr>
          <p:cNvPr id="4" name="TextBox 3">
            <a:extLst>
              <a:ext uri="{FF2B5EF4-FFF2-40B4-BE49-F238E27FC236}">
                <a16:creationId xmlns:a16="http://schemas.microsoft.com/office/drawing/2014/main" id="{59DC7F69-095D-41B5-8CC8-1664FA45343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310988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4C7E291-87CF-4714-88E7-DF970F896F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29788"/>
            <a:ext cx="9907420" cy="5363246"/>
          </a:xfrm>
        </p:spPr>
      </p:pic>
      <p:sp>
        <p:nvSpPr>
          <p:cNvPr id="4" name="TextBox 3">
            <a:extLst>
              <a:ext uri="{FF2B5EF4-FFF2-40B4-BE49-F238E27FC236}">
                <a16:creationId xmlns:a16="http://schemas.microsoft.com/office/drawing/2014/main" id="{FAAEE499-E56F-49B9-93C1-3F1566CEB4A9}"/>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077259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446379A-1E56-4340-A445-8E1CC1428A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04287"/>
            <a:ext cx="10486598" cy="5605520"/>
          </a:xfrm>
        </p:spPr>
      </p:pic>
      <p:sp>
        <p:nvSpPr>
          <p:cNvPr id="4" name="TextBox 3">
            <a:extLst>
              <a:ext uri="{FF2B5EF4-FFF2-40B4-BE49-F238E27FC236}">
                <a16:creationId xmlns:a16="http://schemas.microsoft.com/office/drawing/2014/main" id="{E15A8DA9-2A9D-484B-86C7-AF48F68A9CD2}"/>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9485800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B5B7FF-08B0-4166-9414-381C6AB814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4734" y="1174931"/>
            <a:ext cx="9254077" cy="4950097"/>
          </a:xfrm>
        </p:spPr>
      </p:pic>
      <p:sp>
        <p:nvSpPr>
          <p:cNvPr id="4" name="TextBox 3">
            <a:extLst>
              <a:ext uri="{FF2B5EF4-FFF2-40B4-BE49-F238E27FC236}">
                <a16:creationId xmlns:a16="http://schemas.microsoft.com/office/drawing/2014/main" id="{0E349E01-21B4-4A2A-A593-261B6073A05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674961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5B8572-8329-4FDC-8B5F-233C02F594A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00759"/>
            <a:ext cx="9575271" cy="5101047"/>
          </a:xfrm>
        </p:spPr>
      </p:pic>
      <p:sp>
        <p:nvSpPr>
          <p:cNvPr id="4" name="TextBox 3">
            <a:extLst>
              <a:ext uri="{FF2B5EF4-FFF2-40B4-BE49-F238E27FC236}">
                <a16:creationId xmlns:a16="http://schemas.microsoft.com/office/drawing/2014/main" id="{A52515FE-16A8-41B0-B7E3-27D7D0C02987}"/>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42175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41639E"/>
                </a:solidFill>
              </a:rPr>
              <a:t>What is K-Means clustering?</a:t>
            </a:r>
          </a:p>
        </p:txBody>
      </p:sp>
      <p:sp>
        <p:nvSpPr>
          <p:cNvPr id="3" name="Content Placeholder 2"/>
          <p:cNvSpPr>
            <a:spLocks noGrp="1"/>
          </p:cNvSpPr>
          <p:nvPr>
            <p:ph idx="1"/>
          </p:nvPr>
        </p:nvSpPr>
        <p:spPr>
          <a:xfrm>
            <a:off x="407368" y="1340768"/>
            <a:ext cx="10972800" cy="1152127"/>
          </a:xfrm>
        </p:spPr>
        <p:txBody>
          <a:bodyPr/>
          <a:lstStyle/>
          <a:p>
            <a:pPr marL="0" indent="0">
              <a:buNone/>
            </a:pPr>
            <a:r>
              <a:rPr lang="en-US" sz="2400" i="1" dirty="0"/>
              <a:t>K</a:t>
            </a:r>
            <a:r>
              <a:rPr lang="en-US" sz="2400" dirty="0"/>
              <a:t>-means clustering is a type of unsupervised learning, which is used when you have unlabeled data (i.e., data without defined categories or groups). The goal of this algorithm is to find groups or clusters in the data, with the number of groups represented by the variable K.</a:t>
            </a:r>
            <a:endParaRPr lang="en-IN" sz="2200" dirty="0"/>
          </a:p>
        </p:txBody>
      </p:sp>
      <p:pic>
        <p:nvPicPr>
          <p:cNvPr id="6" name="Picture 5">
            <a:extLst>
              <a:ext uri="{FF2B5EF4-FFF2-40B4-BE49-F238E27FC236}">
                <a16:creationId xmlns:a16="http://schemas.microsoft.com/office/drawing/2014/main" id="{CC0A75A1-3E70-45B4-9BF5-D45B843EB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736" y="2492895"/>
            <a:ext cx="5976664" cy="4217037"/>
          </a:xfrm>
          <a:prstGeom prst="rect">
            <a:avLst/>
          </a:prstGeom>
        </p:spPr>
      </p:pic>
    </p:spTree>
    <p:extLst>
      <p:ext uri="{BB962C8B-B14F-4D97-AF65-F5344CB8AC3E}">
        <p14:creationId xmlns:p14="http://schemas.microsoft.com/office/powerpoint/2010/main" val="371588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9E10D6-D65A-48DB-A4FF-7A63423619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44302"/>
            <a:ext cx="9713060" cy="5225869"/>
          </a:xfrm>
        </p:spPr>
      </p:pic>
      <p:sp>
        <p:nvSpPr>
          <p:cNvPr id="4" name="TextBox 3">
            <a:extLst>
              <a:ext uri="{FF2B5EF4-FFF2-40B4-BE49-F238E27FC236}">
                <a16:creationId xmlns:a16="http://schemas.microsoft.com/office/drawing/2014/main" id="{363AB4ED-394A-4E96-AFC4-B8774BA37489}"/>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767403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1D27D7D-1867-4E05-A0EF-CE587D75842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2952" y="894524"/>
            <a:ext cx="10026095" cy="5375163"/>
          </a:xfrm>
        </p:spPr>
      </p:pic>
      <p:sp>
        <p:nvSpPr>
          <p:cNvPr id="4" name="TextBox 3">
            <a:extLst>
              <a:ext uri="{FF2B5EF4-FFF2-40B4-BE49-F238E27FC236}">
                <a16:creationId xmlns:a16="http://schemas.microsoft.com/office/drawing/2014/main" id="{95461A35-493E-4A23-95A7-4DA940D82E8C}"/>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9107581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5CB887-1B3F-4C19-AD62-C80A10B3C9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046" y="894524"/>
            <a:ext cx="9629205" cy="5240383"/>
          </a:xfrm>
        </p:spPr>
      </p:pic>
      <p:sp>
        <p:nvSpPr>
          <p:cNvPr id="4" name="TextBox 3">
            <a:extLst>
              <a:ext uri="{FF2B5EF4-FFF2-40B4-BE49-F238E27FC236}">
                <a16:creationId xmlns:a16="http://schemas.microsoft.com/office/drawing/2014/main" id="{7A9B3F9B-65F9-49E2-9F6D-1913A0B7932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6112006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7A91C60-2926-451C-9FE1-8B2777896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3677" y="1029787"/>
            <a:ext cx="9544242" cy="5101047"/>
          </a:xfrm>
        </p:spPr>
      </p:pic>
      <p:sp>
        <p:nvSpPr>
          <p:cNvPr id="4" name="TextBox 3">
            <a:extLst>
              <a:ext uri="{FF2B5EF4-FFF2-40B4-BE49-F238E27FC236}">
                <a16:creationId xmlns:a16="http://schemas.microsoft.com/office/drawing/2014/main" id="{542B34C1-EC3D-4B55-9335-0E93615058C3}"/>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750980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F8F5827-4B70-4C84-B907-506285C65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73330"/>
            <a:ext cx="9681257" cy="5185215"/>
          </a:xfrm>
        </p:spPr>
      </p:pic>
      <p:sp>
        <p:nvSpPr>
          <p:cNvPr id="4" name="TextBox 3">
            <a:extLst>
              <a:ext uri="{FF2B5EF4-FFF2-40B4-BE49-F238E27FC236}">
                <a16:creationId xmlns:a16="http://schemas.microsoft.com/office/drawing/2014/main" id="{596D8680-B27D-4CA0-90CA-E9BAE675B3FC}"/>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4002896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FE4B22-F6F4-4CD3-AF36-8BE9BCB8AF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994228"/>
            <a:ext cx="9513345" cy="5101047"/>
          </a:xfrm>
        </p:spPr>
      </p:pic>
      <p:sp>
        <p:nvSpPr>
          <p:cNvPr id="4" name="TextBox 3">
            <a:extLst>
              <a:ext uri="{FF2B5EF4-FFF2-40B4-BE49-F238E27FC236}">
                <a16:creationId xmlns:a16="http://schemas.microsoft.com/office/drawing/2014/main" id="{6DAAE383-AC04-4033-916C-B4E40FBEAB22}"/>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587522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02523EA-5BD1-4A30-B1D8-3560099AC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9292" y="894524"/>
            <a:ext cx="9924691" cy="5349240"/>
          </a:xfrm>
        </p:spPr>
      </p:pic>
      <p:sp>
        <p:nvSpPr>
          <p:cNvPr id="4" name="TextBox 3">
            <a:extLst>
              <a:ext uri="{FF2B5EF4-FFF2-40B4-BE49-F238E27FC236}">
                <a16:creationId xmlns:a16="http://schemas.microsoft.com/office/drawing/2014/main" id="{55E3037E-DE47-49E2-A513-7B813C3FF45F}"/>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885328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C1F007-1035-458C-9200-7B9C0D19B67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1558" y="1120665"/>
            <a:ext cx="10268883" cy="5489142"/>
          </a:xfrm>
        </p:spPr>
      </p:pic>
      <p:sp>
        <p:nvSpPr>
          <p:cNvPr id="4" name="TextBox 3">
            <a:extLst>
              <a:ext uri="{FF2B5EF4-FFF2-40B4-BE49-F238E27FC236}">
                <a16:creationId xmlns:a16="http://schemas.microsoft.com/office/drawing/2014/main" id="{14FC6D86-ADC1-4CF5-8F4E-BCB221FD8358}"/>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039252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610E45F-2458-4780-B1D9-5926B0CEA1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44301"/>
            <a:ext cx="9572111" cy="5137573"/>
          </a:xfrm>
        </p:spPr>
      </p:pic>
      <p:sp>
        <p:nvSpPr>
          <p:cNvPr id="4" name="TextBox 3">
            <a:extLst>
              <a:ext uri="{FF2B5EF4-FFF2-40B4-BE49-F238E27FC236}">
                <a16:creationId xmlns:a16="http://schemas.microsoft.com/office/drawing/2014/main" id="{BFB247EF-677C-4960-B7C9-E0514F913C4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504476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42EC9C-4DB2-42AB-A0C3-4EC0092BABE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2975" y="894524"/>
            <a:ext cx="10306049" cy="5496559"/>
          </a:xfrm>
        </p:spPr>
      </p:pic>
      <p:sp>
        <p:nvSpPr>
          <p:cNvPr id="4" name="TextBox 3">
            <a:extLst>
              <a:ext uri="{FF2B5EF4-FFF2-40B4-BE49-F238E27FC236}">
                <a16:creationId xmlns:a16="http://schemas.microsoft.com/office/drawing/2014/main" id="{11E8A71B-4E25-4B33-A85A-507715EBE1BB}"/>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2567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41639E"/>
                </a:solidFill>
              </a:rPr>
              <a:t>How k- means algorithm works?</a:t>
            </a:r>
          </a:p>
        </p:txBody>
      </p:sp>
      <p:sp>
        <p:nvSpPr>
          <p:cNvPr id="3" name="Content Placeholder 2"/>
          <p:cNvSpPr>
            <a:spLocks noGrp="1"/>
          </p:cNvSpPr>
          <p:nvPr>
            <p:ph idx="1"/>
          </p:nvPr>
        </p:nvSpPr>
        <p:spPr>
          <a:xfrm>
            <a:off x="407368" y="1340769"/>
            <a:ext cx="10972800" cy="3672408"/>
          </a:xfrm>
        </p:spPr>
        <p:txBody>
          <a:bodyPr/>
          <a:lstStyle/>
          <a:p>
            <a:pPr fontAlgn="base"/>
            <a:r>
              <a:rPr lang="en-US" sz="2200" b="1" dirty="0"/>
              <a:t>STEP 1: </a:t>
            </a:r>
            <a:r>
              <a:rPr lang="en-US" sz="2400" dirty="0"/>
              <a:t>Pick K random points as cluster centers called centroids.</a:t>
            </a:r>
          </a:p>
          <a:p>
            <a:pPr fontAlgn="base"/>
            <a:r>
              <a:rPr lang="en-US" sz="2200" b="1" dirty="0"/>
              <a:t>STEP 2: </a:t>
            </a:r>
            <a:r>
              <a:rPr lang="en-US" sz="2400" dirty="0"/>
              <a:t>Assign each xi to nearest cluster by calculating its distance to each centroid.</a:t>
            </a:r>
          </a:p>
          <a:p>
            <a:pPr fontAlgn="base"/>
            <a:r>
              <a:rPr lang="en-US" sz="2200" b="1" dirty="0"/>
              <a:t>STEP 3: </a:t>
            </a:r>
            <a:r>
              <a:rPr lang="en-US" sz="2400" dirty="0"/>
              <a:t>Find new cluster center by taking the average of the assigned points</a:t>
            </a:r>
          </a:p>
          <a:p>
            <a:pPr fontAlgn="base"/>
            <a:r>
              <a:rPr lang="en-US" sz="2200" b="1" dirty="0"/>
              <a:t>STEP 4: </a:t>
            </a:r>
            <a:r>
              <a:rPr lang="en-US" sz="2400" dirty="0"/>
              <a:t>Repeat Step 2 and 3 until none of the cluster assignments change.</a:t>
            </a:r>
          </a:p>
          <a:p>
            <a:pPr fontAlgn="base"/>
            <a:endParaRPr lang="en-US" sz="2200" b="1" dirty="0"/>
          </a:p>
          <a:p>
            <a:pPr marL="0" indent="0">
              <a:buNone/>
            </a:pPr>
            <a:endParaRPr lang="en-IN" sz="2200" dirty="0"/>
          </a:p>
        </p:txBody>
      </p:sp>
      <p:pic>
        <p:nvPicPr>
          <p:cNvPr id="8" name="Picture 7">
            <a:extLst>
              <a:ext uri="{FF2B5EF4-FFF2-40B4-BE49-F238E27FC236}">
                <a16:creationId xmlns:a16="http://schemas.microsoft.com/office/drawing/2014/main" id="{CE81B256-AEBB-46E7-BBD9-B9D228EB3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680" y="3068960"/>
            <a:ext cx="4608512" cy="3463149"/>
          </a:xfrm>
          <a:prstGeom prst="rect">
            <a:avLst/>
          </a:prstGeom>
        </p:spPr>
      </p:pic>
    </p:spTree>
    <p:extLst>
      <p:ext uri="{BB962C8B-B14F-4D97-AF65-F5344CB8AC3E}">
        <p14:creationId xmlns:p14="http://schemas.microsoft.com/office/powerpoint/2010/main" val="3959502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30F3E80-185B-4F66-B6BF-E0AE2A88ED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780714"/>
            <a:ext cx="11060331" cy="5829093"/>
          </a:xfrm>
        </p:spPr>
      </p:pic>
      <p:sp>
        <p:nvSpPr>
          <p:cNvPr id="4" name="TextBox 3">
            <a:extLst>
              <a:ext uri="{FF2B5EF4-FFF2-40B4-BE49-F238E27FC236}">
                <a16:creationId xmlns:a16="http://schemas.microsoft.com/office/drawing/2014/main" id="{BD6C86E8-5D5B-42B5-9C58-8ACDE7FDE9E4}"/>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3415502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9AB07E1-D10D-44FD-926B-29B9A7FA90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3842" y="894524"/>
            <a:ext cx="10366949" cy="5547022"/>
          </a:xfrm>
        </p:spPr>
      </p:pic>
      <p:sp>
        <p:nvSpPr>
          <p:cNvPr id="4" name="TextBox 3">
            <a:extLst>
              <a:ext uri="{FF2B5EF4-FFF2-40B4-BE49-F238E27FC236}">
                <a16:creationId xmlns:a16="http://schemas.microsoft.com/office/drawing/2014/main" id="{B1AB2B46-6A7C-4D13-B655-54B1CE3EFEA3}"/>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182168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1E8708-5913-4008-B753-78875283F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8191" y="865193"/>
            <a:ext cx="10748380" cy="5744614"/>
          </a:xfrm>
        </p:spPr>
      </p:pic>
      <p:sp>
        <p:nvSpPr>
          <p:cNvPr id="4" name="TextBox 3">
            <a:extLst>
              <a:ext uri="{FF2B5EF4-FFF2-40B4-BE49-F238E27FC236}">
                <a16:creationId xmlns:a16="http://schemas.microsoft.com/office/drawing/2014/main" id="{A3D3816D-BC1C-4623-AE65-3264996C348B}"/>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871809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ADD0D7-9938-4F0F-ADD1-EE0CCC08F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372" y="1000759"/>
            <a:ext cx="10276343" cy="5503939"/>
          </a:xfrm>
        </p:spPr>
      </p:pic>
      <p:sp>
        <p:nvSpPr>
          <p:cNvPr id="4" name="TextBox 3">
            <a:extLst>
              <a:ext uri="{FF2B5EF4-FFF2-40B4-BE49-F238E27FC236}">
                <a16:creationId xmlns:a16="http://schemas.microsoft.com/office/drawing/2014/main" id="{1155064D-E3C5-41A6-B502-780DE95604CB}"/>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196619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EE71A5B-77FD-476D-A1C6-6D2ECBEAB1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961727"/>
            <a:ext cx="10533549" cy="5648080"/>
          </a:xfrm>
        </p:spPr>
      </p:pic>
      <p:sp>
        <p:nvSpPr>
          <p:cNvPr id="4" name="TextBox 3">
            <a:extLst>
              <a:ext uri="{FF2B5EF4-FFF2-40B4-BE49-F238E27FC236}">
                <a16:creationId xmlns:a16="http://schemas.microsoft.com/office/drawing/2014/main" id="{603C59AE-4348-42E5-877F-C4D8D978073D}"/>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610881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C1DD93F-7558-4DB0-BA09-B2F90EF7DA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73331"/>
            <a:ext cx="9844399" cy="5288865"/>
          </a:xfrm>
        </p:spPr>
      </p:pic>
      <p:sp>
        <p:nvSpPr>
          <p:cNvPr id="4" name="TextBox 3">
            <a:extLst>
              <a:ext uri="{FF2B5EF4-FFF2-40B4-BE49-F238E27FC236}">
                <a16:creationId xmlns:a16="http://schemas.microsoft.com/office/drawing/2014/main" id="{AF808310-DEE7-484D-AEFE-6890CBA0412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69739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8F7366-19CE-4703-BB4B-066407191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64" y="762000"/>
            <a:ext cx="11132136" cy="5987453"/>
          </a:xfrm>
          <a:prstGeom prst="rect">
            <a:avLst/>
          </a:prstGeom>
        </p:spPr>
      </p:pic>
      <p:sp>
        <p:nvSpPr>
          <p:cNvPr id="4" name="TextBox 3">
            <a:extLst>
              <a:ext uri="{FF2B5EF4-FFF2-40B4-BE49-F238E27FC236}">
                <a16:creationId xmlns:a16="http://schemas.microsoft.com/office/drawing/2014/main" id="{8FB3B8AF-CBC4-47AC-8B35-5298916E314F}"/>
              </a:ext>
            </a:extLst>
          </p:cNvPr>
          <p:cNvSpPr txBox="1"/>
          <p:nvPr/>
        </p:nvSpPr>
        <p:spPr>
          <a:xfrm>
            <a:off x="2667001" y="5715000"/>
            <a:ext cx="6999195" cy="400110"/>
          </a:xfrm>
          <a:prstGeom prst="rect">
            <a:avLst/>
          </a:prstGeom>
          <a:noFill/>
        </p:spPr>
        <p:txBody>
          <a:bodyPr wrap="square" rtlCol="0">
            <a:spAutoFit/>
          </a:bodyPr>
          <a:lstStyle/>
          <a:p>
            <a:r>
              <a:rPr lang="en-US" sz="2000" b="1" dirty="0"/>
              <a:t>                     WCSS =  Within Cluster Sum of Squares</a:t>
            </a:r>
          </a:p>
        </p:txBody>
      </p:sp>
      <p:sp>
        <p:nvSpPr>
          <p:cNvPr id="7" name="TextBox 6">
            <a:extLst>
              <a:ext uri="{FF2B5EF4-FFF2-40B4-BE49-F238E27FC236}">
                <a16:creationId xmlns:a16="http://schemas.microsoft.com/office/drawing/2014/main" id="{2181752B-07EB-4D05-B58F-5F85A243C268}"/>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7495564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A915C3C-5512-4478-90C3-04BC769C49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852" y="1070848"/>
            <a:ext cx="10308296" cy="5538959"/>
          </a:xfrm>
          <a:prstGeom prst="rect">
            <a:avLst/>
          </a:prstGeom>
        </p:spPr>
      </p:pic>
      <p:sp>
        <p:nvSpPr>
          <p:cNvPr id="7" name="TextBox 6">
            <a:extLst>
              <a:ext uri="{FF2B5EF4-FFF2-40B4-BE49-F238E27FC236}">
                <a16:creationId xmlns:a16="http://schemas.microsoft.com/office/drawing/2014/main" id="{025B3B67-102B-4F21-8D89-55DDB1F2270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222476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6766C4-678C-4CA4-B410-C7358A460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09" y="943331"/>
            <a:ext cx="9670227" cy="5195292"/>
          </a:xfrm>
          <a:prstGeom prst="rect">
            <a:avLst/>
          </a:prstGeom>
        </p:spPr>
      </p:pic>
      <p:sp>
        <p:nvSpPr>
          <p:cNvPr id="7" name="TextBox 6">
            <a:extLst>
              <a:ext uri="{FF2B5EF4-FFF2-40B4-BE49-F238E27FC236}">
                <a16:creationId xmlns:a16="http://schemas.microsoft.com/office/drawing/2014/main" id="{7698FECE-F1E4-4A30-8062-80B59F99124E}"/>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994536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230C1-CD02-4F0D-91D3-7061C3612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60" y="1087846"/>
            <a:ext cx="9673711" cy="5192104"/>
          </a:xfrm>
          <a:prstGeom prst="rect">
            <a:avLst/>
          </a:prstGeom>
        </p:spPr>
      </p:pic>
      <p:sp>
        <p:nvSpPr>
          <p:cNvPr id="7" name="TextBox 6">
            <a:extLst>
              <a:ext uri="{FF2B5EF4-FFF2-40B4-BE49-F238E27FC236}">
                <a16:creationId xmlns:a16="http://schemas.microsoft.com/office/drawing/2014/main" id="{B8D96BCB-40F8-4B8F-9621-CF247E1440CA}"/>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440186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41639E"/>
                </a:solidFill>
              </a:rPr>
              <a:t>Choosing number of clusters</a:t>
            </a:r>
          </a:p>
        </p:txBody>
      </p:sp>
      <p:sp>
        <p:nvSpPr>
          <p:cNvPr id="3" name="Content Placeholder 2"/>
          <p:cNvSpPr>
            <a:spLocks noGrp="1"/>
          </p:cNvSpPr>
          <p:nvPr>
            <p:ph idx="1"/>
          </p:nvPr>
        </p:nvSpPr>
        <p:spPr>
          <a:xfrm>
            <a:off x="407368" y="1124744"/>
            <a:ext cx="10972800" cy="797185"/>
          </a:xfrm>
        </p:spPr>
        <p:txBody>
          <a:bodyPr/>
          <a:lstStyle/>
          <a:p>
            <a:pPr marL="0" indent="0">
              <a:buSzPct val="100000"/>
              <a:buNone/>
            </a:pPr>
            <a:r>
              <a:rPr lang="en-US" sz="1800" dirty="0"/>
              <a:t>We run the algorithm for different values of </a:t>
            </a:r>
            <a:r>
              <a:rPr lang="en-US" sz="1800" b="1" dirty="0"/>
              <a:t>K</a:t>
            </a:r>
            <a:r>
              <a:rPr lang="en-US" sz="1800" dirty="0"/>
              <a:t>(say K = 10 to 1) and plot the K values against WCSS(Within Cluster sum of Squares). And select the value of K for the elbow point as shown in the figure</a:t>
            </a:r>
            <a:endParaRPr lang="en-IN" sz="1800" dirty="0"/>
          </a:p>
          <a:p>
            <a:pPr marL="0" indent="0">
              <a:buNone/>
            </a:pPr>
            <a:r>
              <a:rPr lang="en-IN" sz="1800" dirty="0"/>
              <a:t>       </a:t>
            </a:r>
          </a:p>
        </p:txBody>
      </p:sp>
      <p:sp>
        <p:nvSpPr>
          <p:cNvPr id="5" name="Rectangle 4">
            <a:extLst>
              <a:ext uri="{FF2B5EF4-FFF2-40B4-BE49-F238E27FC236}">
                <a16:creationId xmlns:a16="http://schemas.microsoft.com/office/drawing/2014/main" id="{4C2F3BDD-7A2B-46F3-B59E-C555A104194D}"/>
              </a:ext>
            </a:extLst>
          </p:cNvPr>
          <p:cNvSpPr/>
          <p:nvPr/>
        </p:nvSpPr>
        <p:spPr>
          <a:xfrm>
            <a:off x="263352" y="6001343"/>
            <a:ext cx="9505056" cy="338554"/>
          </a:xfrm>
          <a:prstGeom prst="rect">
            <a:avLst/>
          </a:prstGeom>
        </p:spPr>
        <p:txBody>
          <a:bodyPr wrap="square">
            <a:spAutoFit/>
          </a:bodyPr>
          <a:lstStyle/>
          <a:p>
            <a:pPr marL="365751" lvl="1" indent="0">
              <a:buNone/>
            </a:pPr>
            <a:r>
              <a:rPr lang="en-IN" sz="1600" dirty="0"/>
              <a:t>Links: </a:t>
            </a:r>
            <a:r>
              <a:rPr lang="en-IN" sz="1600" dirty="0">
                <a:hlinkClick r:id="rId2"/>
              </a:rPr>
              <a:t>https://mubaris.com/2017/10/01/kmeans-clustering-in-python/ </a:t>
            </a:r>
            <a:endParaRPr lang="en-IN" sz="1600" dirty="0"/>
          </a:p>
        </p:txBody>
      </p:sp>
      <p:pic>
        <p:nvPicPr>
          <p:cNvPr id="7" name="Picture 6">
            <a:extLst>
              <a:ext uri="{FF2B5EF4-FFF2-40B4-BE49-F238E27FC236}">
                <a16:creationId xmlns:a16="http://schemas.microsoft.com/office/drawing/2014/main" id="{E6895155-A524-476A-8857-1F8AF71D06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3552" y="2067856"/>
            <a:ext cx="7011378" cy="3881424"/>
          </a:xfrm>
          <a:prstGeom prst="rect">
            <a:avLst/>
          </a:prstGeom>
        </p:spPr>
      </p:pic>
    </p:spTree>
    <p:extLst>
      <p:ext uri="{BB962C8B-B14F-4D97-AF65-F5344CB8AC3E}">
        <p14:creationId xmlns:p14="http://schemas.microsoft.com/office/powerpoint/2010/main" val="798498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C95977-B27A-48EE-83A2-1A562D2B1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09" y="1116873"/>
            <a:ext cx="9696956" cy="5170981"/>
          </a:xfrm>
          <a:prstGeom prst="rect">
            <a:avLst/>
          </a:prstGeom>
        </p:spPr>
      </p:pic>
      <p:sp>
        <p:nvSpPr>
          <p:cNvPr id="7" name="TextBox 6">
            <a:extLst>
              <a:ext uri="{FF2B5EF4-FFF2-40B4-BE49-F238E27FC236}">
                <a16:creationId xmlns:a16="http://schemas.microsoft.com/office/drawing/2014/main" id="{7244073A-2CD7-419B-97A6-2C64E0F57019}"/>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7129772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C99073-3917-45EB-9D6B-CCE3AF368E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209" y="1131389"/>
            <a:ext cx="9692896" cy="5174650"/>
          </a:xfrm>
          <a:prstGeom prst="rect">
            <a:avLst/>
          </a:prstGeom>
        </p:spPr>
      </p:pic>
      <p:sp>
        <p:nvSpPr>
          <p:cNvPr id="7" name="TextBox 6">
            <a:extLst>
              <a:ext uri="{FF2B5EF4-FFF2-40B4-BE49-F238E27FC236}">
                <a16:creationId xmlns:a16="http://schemas.microsoft.com/office/drawing/2014/main" id="{CC3EBDAE-35CE-482D-9431-2D675CE573BB}"/>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193701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35B1BC-CDEF-4E6A-AC43-B3843F5424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1209" y="1060110"/>
            <a:ext cx="10476369" cy="5526475"/>
          </a:xfrm>
        </p:spPr>
      </p:pic>
      <p:sp>
        <p:nvSpPr>
          <p:cNvPr id="4" name="TextBox 3">
            <a:extLst>
              <a:ext uri="{FF2B5EF4-FFF2-40B4-BE49-F238E27FC236}">
                <a16:creationId xmlns:a16="http://schemas.microsoft.com/office/drawing/2014/main" id="{70988DCD-A16A-4FD8-AA31-61209779B2AF}"/>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37446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B9CBA4-EF9D-44E4-97A2-0E2C7DB1B1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472" y="1508760"/>
            <a:ext cx="8449056" cy="3840480"/>
          </a:xfrm>
        </p:spPr>
      </p:pic>
      <p:sp>
        <p:nvSpPr>
          <p:cNvPr id="4" name="TextBox 3">
            <a:extLst>
              <a:ext uri="{FF2B5EF4-FFF2-40B4-BE49-F238E27FC236}">
                <a16:creationId xmlns:a16="http://schemas.microsoft.com/office/drawing/2014/main" id="{39D77E5A-83F7-41B7-8E3E-17F1556425DF}"/>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1591725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8B223D-CF44-469E-A918-001F0670C8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2397" y="930671"/>
            <a:ext cx="5967206" cy="5679136"/>
          </a:xfrm>
        </p:spPr>
      </p:pic>
      <p:sp>
        <p:nvSpPr>
          <p:cNvPr id="4" name="TextBox 3">
            <a:extLst>
              <a:ext uri="{FF2B5EF4-FFF2-40B4-BE49-F238E27FC236}">
                <a16:creationId xmlns:a16="http://schemas.microsoft.com/office/drawing/2014/main" id="{46D9EC54-A000-43B2-8C26-699D8A3A9656}"/>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417633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377FC4-C541-4017-95BA-2BFEF765B8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37639" y="970353"/>
            <a:ext cx="5208076" cy="5639454"/>
          </a:xfrm>
        </p:spPr>
      </p:pic>
      <p:sp>
        <p:nvSpPr>
          <p:cNvPr id="4" name="TextBox 3">
            <a:extLst>
              <a:ext uri="{FF2B5EF4-FFF2-40B4-BE49-F238E27FC236}">
                <a16:creationId xmlns:a16="http://schemas.microsoft.com/office/drawing/2014/main" id="{DAEFF890-B22F-4E15-A830-2C418A95975A}"/>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505151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30F380-A344-4CFF-B501-3057CB7E9C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9224" y="891132"/>
            <a:ext cx="4945629" cy="5718675"/>
          </a:xfrm>
        </p:spPr>
      </p:pic>
      <p:sp>
        <p:nvSpPr>
          <p:cNvPr id="4" name="TextBox 3">
            <a:extLst>
              <a:ext uri="{FF2B5EF4-FFF2-40B4-BE49-F238E27FC236}">
                <a16:creationId xmlns:a16="http://schemas.microsoft.com/office/drawing/2014/main" id="{980FDA73-2B40-4DE1-B2C9-F98674A1D3D0}"/>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159843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4B4E812-1B06-4B0F-A7E7-7456335762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9520" y="1143100"/>
            <a:ext cx="3132963" cy="3263504"/>
          </a:xfrm>
        </p:spPr>
      </p:pic>
      <p:sp>
        <p:nvSpPr>
          <p:cNvPr id="3" name="TextBox 2">
            <a:extLst>
              <a:ext uri="{FF2B5EF4-FFF2-40B4-BE49-F238E27FC236}">
                <a16:creationId xmlns:a16="http://schemas.microsoft.com/office/drawing/2014/main" id="{5680F909-D7AC-4548-91DE-2431B7ADC192}"/>
              </a:ext>
            </a:extLst>
          </p:cNvPr>
          <p:cNvSpPr txBox="1"/>
          <p:nvPr/>
        </p:nvSpPr>
        <p:spPr>
          <a:xfrm>
            <a:off x="2329069" y="4406605"/>
            <a:ext cx="7891670" cy="1200329"/>
          </a:xfrm>
          <a:prstGeom prst="rect">
            <a:avLst/>
          </a:prstGeom>
          <a:noFill/>
        </p:spPr>
        <p:txBody>
          <a:bodyPr wrap="square" rtlCol="0">
            <a:spAutoFit/>
          </a:bodyPr>
          <a:lstStyle/>
          <a:p>
            <a:r>
              <a:rPr lang="en-US" dirty="0"/>
              <a:t>For non spherical data like shown above in picture we can use techniques like:</a:t>
            </a:r>
          </a:p>
          <a:p>
            <a:pPr marL="214313" indent="-214313">
              <a:buFont typeface="Arial" panose="020B0604020202020204" pitchFamily="34" charset="0"/>
              <a:buChar char="•"/>
            </a:pPr>
            <a:r>
              <a:rPr lang="en-US" b="1" dirty="0"/>
              <a:t>Spectral Clustering</a:t>
            </a:r>
          </a:p>
          <a:p>
            <a:pPr marL="214313" indent="-214313">
              <a:buFont typeface="Arial" panose="020B0604020202020204" pitchFamily="34" charset="0"/>
              <a:buChar char="•"/>
            </a:pPr>
            <a:r>
              <a:rPr lang="en-US" b="1" dirty="0"/>
              <a:t>DBSCAN Clustering</a:t>
            </a:r>
          </a:p>
          <a:p>
            <a:pPr marL="214313" indent="-214313">
              <a:buFont typeface="Arial" panose="020B0604020202020204" pitchFamily="34" charset="0"/>
              <a:buChar char="•"/>
            </a:pPr>
            <a:r>
              <a:rPr lang="en-US" b="1" dirty="0"/>
              <a:t>Single Linkage</a:t>
            </a:r>
          </a:p>
        </p:txBody>
      </p:sp>
      <p:sp>
        <p:nvSpPr>
          <p:cNvPr id="6" name="TextBox 5">
            <a:extLst>
              <a:ext uri="{FF2B5EF4-FFF2-40B4-BE49-F238E27FC236}">
                <a16:creationId xmlns:a16="http://schemas.microsoft.com/office/drawing/2014/main" id="{807F66C7-47B4-442B-A60E-6C9E973C0B02}"/>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25344971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E4DC1-9EC8-4A30-A424-2541F0E6180A}"/>
              </a:ext>
            </a:extLst>
          </p:cNvPr>
          <p:cNvSpPr>
            <a:spLocks noGrp="1"/>
          </p:cNvSpPr>
          <p:nvPr>
            <p:ph type="title"/>
          </p:nvPr>
        </p:nvSpPr>
        <p:spPr>
          <a:xfrm>
            <a:off x="2152650" y="1131096"/>
            <a:ext cx="7886700" cy="491469"/>
          </a:xfrm>
        </p:spPr>
        <p:txBody>
          <a:bodyPr>
            <a:normAutofit fontScale="90000"/>
          </a:bodyPr>
          <a:lstStyle/>
          <a:p>
            <a:r>
              <a:rPr lang="en-US" sz="2700" dirty="0">
                <a:solidFill>
                  <a:srgbClr val="4D75AD"/>
                </a:solidFill>
              </a:rPr>
              <a:t>Difference Between K-Nearest Neighbors and K means</a:t>
            </a:r>
          </a:p>
        </p:txBody>
      </p:sp>
      <p:sp>
        <p:nvSpPr>
          <p:cNvPr id="3" name="Content Placeholder 2">
            <a:extLst>
              <a:ext uri="{FF2B5EF4-FFF2-40B4-BE49-F238E27FC236}">
                <a16:creationId xmlns:a16="http://schemas.microsoft.com/office/drawing/2014/main" id="{195D3F65-BC34-493D-A07E-46759FB6AD04}"/>
              </a:ext>
            </a:extLst>
          </p:cNvPr>
          <p:cNvSpPr>
            <a:spLocks noGrp="1"/>
          </p:cNvSpPr>
          <p:nvPr>
            <p:ph idx="1"/>
          </p:nvPr>
        </p:nvSpPr>
        <p:spPr>
          <a:xfrm>
            <a:off x="2152650" y="1622564"/>
            <a:ext cx="7886700" cy="4104343"/>
          </a:xfrm>
        </p:spPr>
        <p:txBody>
          <a:bodyPr>
            <a:normAutofit/>
          </a:bodyPr>
          <a:lstStyle/>
          <a:p>
            <a:r>
              <a:rPr lang="en-US" dirty="0">
                <a:solidFill>
                  <a:schemeClr val="tx1"/>
                </a:solidFill>
              </a:rPr>
              <a:t>K-nearest neighbors is a classification algorithm, which is a subset of supervised learning. In a KNN algorithm, a test sample is given as the class of majority of its nearest neighbors. In plain words, if you are similar to your neighbors, then you are one of them</a:t>
            </a:r>
            <a:r>
              <a:rPr lang="en-US" dirty="0"/>
              <a:t>.</a:t>
            </a:r>
          </a:p>
          <a:p>
            <a:pPr marL="0"/>
            <a:endParaRPr lang="en-US" dirty="0"/>
          </a:p>
        </p:txBody>
      </p:sp>
      <p:pic>
        <p:nvPicPr>
          <p:cNvPr id="5" name="Picture 4">
            <a:extLst>
              <a:ext uri="{FF2B5EF4-FFF2-40B4-BE49-F238E27FC236}">
                <a16:creationId xmlns:a16="http://schemas.microsoft.com/office/drawing/2014/main" id="{A6D3DC41-81D4-47EE-9B8C-6941B148E6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796" y="3966337"/>
            <a:ext cx="3893233" cy="2349995"/>
          </a:xfrm>
          <a:prstGeom prst="rect">
            <a:avLst/>
          </a:prstGeom>
        </p:spPr>
      </p:pic>
      <p:sp>
        <p:nvSpPr>
          <p:cNvPr id="7" name="TextBox 6">
            <a:extLst>
              <a:ext uri="{FF2B5EF4-FFF2-40B4-BE49-F238E27FC236}">
                <a16:creationId xmlns:a16="http://schemas.microsoft.com/office/drawing/2014/main" id="{86D0690E-F5E8-41DE-A43C-275BBB5A10C4}"/>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4254712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C9686A-300F-4ADF-AF0D-A8857770EF6E}"/>
              </a:ext>
            </a:extLst>
          </p:cNvPr>
          <p:cNvSpPr>
            <a:spLocks noGrp="1"/>
          </p:cNvSpPr>
          <p:nvPr>
            <p:ph idx="1"/>
          </p:nvPr>
        </p:nvSpPr>
        <p:spPr>
          <a:xfrm>
            <a:off x="2152650" y="1215059"/>
            <a:ext cx="7886700" cy="4274914"/>
          </a:xfrm>
        </p:spPr>
        <p:txBody>
          <a:bodyPr/>
          <a:lstStyle/>
          <a:p>
            <a:r>
              <a:rPr lang="en-US" b="1" dirty="0">
                <a:solidFill>
                  <a:schemeClr val="tx1"/>
                </a:solidFill>
              </a:rPr>
              <a:t>K-means</a:t>
            </a:r>
            <a:r>
              <a:rPr lang="en-US" dirty="0">
                <a:solidFill>
                  <a:schemeClr val="tx1"/>
                </a:solidFill>
              </a:rPr>
              <a:t> is a clustering algorithm, which is a subset of unsupervised learning.</a:t>
            </a:r>
          </a:p>
        </p:txBody>
      </p:sp>
      <p:pic>
        <p:nvPicPr>
          <p:cNvPr id="5" name="Picture 4">
            <a:extLst>
              <a:ext uri="{FF2B5EF4-FFF2-40B4-BE49-F238E27FC236}">
                <a16:creationId xmlns:a16="http://schemas.microsoft.com/office/drawing/2014/main" id="{A3001102-E509-49E1-BCD2-7E2183B461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6650" y="2231100"/>
            <a:ext cx="3385349" cy="3032015"/>
          </a:xfrm>
          <a:prstGeom prst="rect">
            <a:avLst/>
          </a:prstGeom>
        </p:spPr>
      </p:pic>
      <p:sp>
        <p:nvSpPr>
          <p:cNvPr id="6" name="TextBox 5">
            <a:extLst>
              <a:ext uri="{FF2B5EF4-FFF2-40B4-BE49-F238E27FC236}">
                <a16:creationId xmlns:a16="http://schemas.microsoft.com/office/drawing/2014/main" id="{03E26798-1CFD-44C0-9AC5-5BAC6A513404}"/>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071100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43427B-3CE2-40D8-98A4-0511FD200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246632"/>
            <a:ext cx="9144000" cy="4364736"/>
          </a:xfrm>
          <a:prstGeom prst="rect">
            <a:avLst/>
          </a:prstGeom>
        </p:spPr>
      </p:pic>
      <p:sp>
        <p:nvSpPr>
          <p:cNvPr id="6" name="Title 5">
            <a:extLst>
              <a:ext uri="{FF2B5EF4-FFF2-40B4-BE49-F238E27FC236}">
                <a16:creationId xmlns:a16="http://schemas.microsoft.com/office/drawing/2014/main" id="{AD24B2E0-A52F-4815-BA93-2BDDB73EF7E6}"/>
              </a:ext>
            </a:extLst>
          </p:cNvPr>
          <p:cNvSpPr txBox="1">
            <a:spLocks noGrp="1"/>
          </p:cNvSpPr>
          <p:nvPr>
            <p:ph type="title"/>
          </p:nvPr>
        </p:nvSpPr>
        <p:spPr>
          <a:xfrm>
            <a:off x="609600" y="243359"/>
            <a:ext cx="10972800" cy="646331"/>
          </a:xfrm>
          <a:prstGeom prst="rect">
            <a:avLst/>
          </a:prstGeom>
          <a:noFill/>
        </p:spPr>
        <p:txBody>
          <a:bodyPr wrap="square" rtlCol="0">
            <a:spAutoFit/>
          </a:bodyPr>
          <a:lstStyle/>
          <a:p>
            <a:r>
              <a:rPr lang="en-US" sz="3600" b="1" dirty="0">
                <a:solidFill>
                  <a:srgbClr val="F58345"/>
                </a:solidFill>
                <a:ea typeface="+mj-ea"/>
                <a:cs typeface="+mj-cs"/>
              </a:rPr>
              <a:t>   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00146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994B2F-E3B9-4300-BC0E-13BF027EC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178" y="1984046"/>
            <a:ext cx="8373644" cy="4505954"/>
          </a:xfrm>
          <a:prstGeom prst="rect">
            <a:avLst/>
          </a:prstGeom>
        </p:spPr>
      </p:pic>
      <p:sp>
        <p:nvSpPr>
          <p:cNvPr id="8" name="TextBox 7">
            <a:extLst>
              <a:ext uri="{FF2B5EF4-FFF2-40B4-BE49-F238E27FC236}">
                <a16:creationId xmlns:a16="http://schemas.microsoft.com/office/drawing/2014/main" id="{A47AD54A-A096-47C4-AEF0-FA6365009958}"/>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
        <p:nvSpPr>
          <p:cNvPr id="2" name="TextBox 1">
            <a:extLst>
              <a:ext uri="{FF2B5EF4-FFF2-40B4-BE49-F238E27FC236}">
                <a16:creationId xmlns:a16="http://schemas.microsoft.com/office/drawing/2014/main" id="{E5543CBE-FA3C-43DA-80E1-51D8900FD9E7}"/>
              </a:ext>
            </a:extLst>
          </p:cNvPr>
          <p:cNvSpPr txBox="1"/>
          <p:nvPr/>
        </p:nvSpPr>
        <p:spPr>
          <a:xfrm>
            <a:off x="1909178" y="1007165"/>
            <a:ext cx="8373644" cy="834887"/>
          </a:xfrm>
          <a:prstGeom prst="rect">
            <a:avLst/>
          </a:prstGeom>
        </p:spPr>
        <p:txBody>
          <a:bodyPr vert="horz" wrap="square" lIns="0" tIns="0" rIns="91440" bIns="45720" rtlCol="0">
            <a:noAutofit/>
          </a:bodyPr>
          <a:lstStyle/>
          <a:p>
            <a:endParaRPr lang="en-US" dirty="0" err="1"/>
          </a:p>
        </p:txBody>
      </p:sp>
      <p:sp>
        <p:nvSpPr>
          <p:cNvPr id="4" name="TextBox 3">
            <a:extLst>
              <a:ext uri="{FF2B5EF4-FFF2-40B4-BE49-F238E27FC236}">
                <a16:creationId xmlns:a16="http://schemas.microsoft.com/office/drawing/2014/main" id="{6121E2F1-EBE5-4345-AF90-000B9F1F0B81}"/>
              </a:ext>
            </a:extLst>
          </p:cNvPr>
          <p:cNvSpPr txBox="1"/>
          <p:nvPr/>
        </p:nvSpPr>
        <p:spPr>
          <a:xfrm>
            <a:off x="1909178" y="894525"/>
            <a:ext cx="8373644" cy="1075008"/>
          </a:xfrm>
          <a:prstGeom prst="rect">
            <a:avLst/>
          </a:prstGeom>
        </p:spPr>
        <p:txBody>
          <a:bodyPr vert="horz" wrap="square" lIns="0" tIns="0" rIns="91440" bIns="45720" rtlCol="0">
            <a:noAutofit/>
          </a:bodyPr>
          <a:lstStyle/>
          <a:p>
            <a:endParaRPr lang="en-US" dirty="0" err="1"/>
          </a:p>
        </p:txBody>
      </p:sp>
      <p:sp>
        <p:nvSpPr>
          <p:cNvPr id="5" name="TextBox 4">
            <a:extLst>
              <a:ext uri="{FF2B5EF4-FFF2-40B4-BE49-F238E27FC236}">
                <a16:creationId xmlns:a16="http://schemas.microsoft.com/office/drawing/2014/main" id="{9E6569F2-C3A2-4EB6-A3E2-550A6602C98E}"/>
              </a:ext>
            </a:extLst>
          </p:cNvPr>
          <p:cNvSpPr txBox="1"/>
          <p:nvPr/>
        </p:nvSpPr>
        <p:spPr>
          <a:xfrm>
            <a:off x="1909178" y="894524"/>
            <a:ext cx="8373644" cy="1075007"/>
          </a:xfrm>
          <a:prstGeom prst="rect">
            <a:avLst/>
          </a:prstGeom>
        </p:spPr>
        <p:txBody>
          <a:bodyPr vert="horz" wrap="square" lIns="0" tIns="0" rIns="91440" bIns="45720" rtlCol="0">
            <a:noAutofit/>
          </a:bodyPr>
          <a:lstStyle/>
          <a:p>
            <a:r>
              <a:rPr lang="en-US" b="1" dirty="0"/>
              <a:t>Let’s say we have two variables in our dataset and we have plotted a scatterplot of these variables on x and y axis as shown below.</a:t>
            </a:r>
          </a:p>
        </p:txBody>
      </p:sp>
    </p:spTree>
    <p:extLst>
      <p:ext uri="{BB962C8B-B14F-4D97-AF65-F5344CB8AC3E}">
        <p14:creationId xmlns:p14="http://schemas.microsoft.com/office/powerpoint/2010/main" val="2782861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6EA3F64-BAAE-406F-B45F-8F97E636D82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078" r="-2078"/>
          <a:stretch/>
        </p:blipFill>
        <p:spPr>
          <a:xfrm>
            <a:off x="840769" y="1193437"/>
            <a:ext cx="10465860" cy="5392330"/>
          </a:xfrm>
        </p:spPr>
      </p:pic>
      <p:sp>
        <p:nvSpPr>
          <p:cNvPr id="6" name="TextBox 5">
            <a:extLst>
              <a:ext uri="{FF2B5EF4-FFF2-40B4-BE49-F238E27FC236}">
                <a16:creationId xmlns:a16="http://schemas.microsoft.com/office/drawing/2014/main" id="{B1DD8A78-DBD7-4AD1-8754-1E2CA536E985}"/>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382821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EEC25A46-691F-42AE-9619-8617514C32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9997" y="1044206"/>
            <a:ext cx="9603146" cy="5193457"/>
          </a:xfrm>
        </p:spPr>
      </p:pic>
      <p:sp>
        <p:nvSpPr>
          <p:cNvPr id="4" name="TextBox 3">
            <a:extLst>
              <a:ext uri="{FF2B5EF4-FFF2-40B4-BE49-F238E27FC236}">
                <a16:creationId xmlns:a16="http://schemas.microsoft.com/office/drawing/2014/main" id="{34B4750B-0AE3-4D68-8718-53F17DEF952C}"/>
              </a:ext>
            </a:extLst>
          </p:cNvPr>
          <p:cNvSpPr txBox="1"/>
          <p:nvPr/>
        </p:nvSpPr>
        <p:spPr>
          <a:xfrm>
            <a:off x="891209" y="248193"/>
            <a:ext cx="8373644" cy="646331"/>
          </a:xfrm>
          <a:prstGeom prst="rect">
            <a:avLst/>
          </a:prstGeom>
          <a:noFill/>
        </p:spPr>
        <p:txBody>
          <a:bodyPr wrap="square" rtlCol="0">
            <a:spAutoFit/>
          </a:bodyPr>
          <a:lstStyle/>
          <a:p>
            <a:r>
              <a:rPr lang="en-US" sz="3600" b="1" dirty="0">
                <a:solidFill>
                  <a:srgbClr val="F58345"/>
                </a:solidFill>
                <a:ea typeface="+mj-ea"/>
                <a:cs typeface="+mj-cs"/>
              </a:rPr>
              <a:t>K-Means</a:t>
            </a:r>
            <a:r>
              <a:rPr lang="en-US" sz="3600" b="1" dirty="0">
                <a:solidFill>
                  <a:srgbClr val="FF6600"/>
                </a:solidFill>
                <a:ea typeface="+mj-ea"/>
                <a:cs typeface="+mj-cs"/>
              </a:rPr>
              <a:t> </a:t>
            </a:r>
            <a:r>
              <a:rPr lang="en-US" sz="3600" b="1" dirty="0">
                <a:solidFill>
                  <a:srgbClr val="F58345"/>
                </a:solidFill>
                <a:ea typeface="+mj-ea"/>
                <a:cs typeface="+mj-cs"/>
              </a:rPr>
              <a:t>Clustering</a:t>
            </a:r>
          </a:p>
        </p:txBody>
      </p:sp>
    </p:spTree>
    <p:extLst>
      <p:ext uri="{BB962C8B-B14F-4D97-AF65-F5344CB8AC3E}">
        <p14:creationId xmlns:p14="http://schemas.microsoft.com/office/powerpoint/2010/main" val="104719503"/>
      </p:ext>
    </p:extLst>
  </p:cSld>
  <p:clrMapOvr>
    <a:masterClrMapping/>
  </p:clrMapOvr>
</p:sld>
</file>

<file path=ppt/theme/theme1.xml><?xml version="1.0" encoding="utf-8"?>
<a:theme xmlns:a="http://schemas.openxmlformats.org/drawingml/2006/main" name="1_Unified Messaging Company Overview2">
  <a:themeElements>
    <a:clrScheme name="Absolutdata">
      <a:dk1>
        <a:srgbClr val="58595B"/>
      </a:dk1>
      <a:lt1>
        <a:srgbClr val="FFFFFF"/>
      </a:lt1>
      <a:dk2>
        <a:srgbClr val="F58345"/>
      </a:dk2>
      <a:lt2>
        <a:srgbClr val="0057A8"/>
      </a:lt2>
      <a:accent1>
        <a:srgbClr val="008EA8"/>
      </a:accent1>
      <a:accent2>
        <a:srgbClr val="28A800"/>
      </a:accent2>
      <a:accent3>
        <a:srgbClr val="A80000"/>
      </a:accent3>
      <a:accent4>
        <a:srgbClr val="DF570C"/>
      </a:accent4>
      <a:accent5>
        <a:srgbClr val="FFC000"/>
      </a:accent5>
      <a:accent6>
        <a:srgbClr val="622164"/>
      </a:accent6>
      <a:hlink>
        <a:srgbClr val="646464"/>
      </a:hlink>
      <a:folHlink>
        <a:srgbClr val="55555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91440" bIns="45720" rtlCol="0">
        <a:noAutofit/>
      </a:bodyPr>
      <a:lstStyle>
        <a:defPPr>
          <a:defRPr dirty="0" err="1" smtClean="0"/>
        </a:defPPr>
      </a:lstStyle>
    </a:txDef>
  </a:objectDefaults>
  <a:extraClrSchemeLst/>
  <a:extLst>
    <a:ext uri="{05A4C25C-085E-4340-85A3-A5531E510DB2}">
      <thm15:themeFamily xmlns:thm15="http://schemas.microsoft.com/office/thememl/2012/main" name="Absolutdata-Template-v01" id="{043C42FA-DF3A-4CCB-9C5F-1FFE6B36CA17}" vid="{9671B17F-BC3A-478C-B293-AC1211B98C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8250</TotalTime>
  <Words>458</Words>
  <Application>Microsoft Office PowerPoint</Application>
  <PresentationFormat>Widescreen</PresentationFormat>
  <Paragraphs>81</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Wingdings</vt:lpstr>
      <vt:lpstr>1_Unified Messaging Company Overview2</vt:lpstr>
      <vt:lpstr>K-Means clustering  algorithm</vt:lpstr>
      <vt:lpstr>PowerPoint Presentation</vt:lpstr>
      <vt:lpstr>What is K-Means clustering?</vt:lpstr>
      <vt:lpstr>How k- means algorithm works?</vt:lpstr>
      <vt:lpstr>Choosing number of clusters</vt:lpstr>
      <vt:lpstr>   K-Means Clustering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Difference Between K-Nearest Neighbors and K means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Sharma</dc:creator>
  <cp:lastModifiedBy>Anurag Mittal (FIN,ISC)</cp:lastModifiedBy>
  <cp:revision>196</cp:revision>
  <dcterms:created xsi:type="dcterms:W3CDTF">2018-02-16T12:03:38Z</dcterms:created>
  <dcterms:modified xsi:type="dcterms:W3CDTF">2021-03-24T07:37:14Z</dcterms:modified>
</cp:coreProperties>
</file>